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61" r:id="rId3"/>
    <p:sldId id="262" r:id="rId4"/>
    <p:sldId id="263" r:id="rId5"/>
    <p:sldId id="260" r:id="rId6"/>
    <p:sldId id="264" r:id="rId7"/>
    <p:sldId id="259" r:id="rId8"/>
    <p:sldId id="266" r:id="rId9"/>
    <p:sldId id="276" r:id="rId10"/>
    <p:sldId id="27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EE393E-8A7D-460B-80D2-F7FEC11E4A71}" v="242" dt="2023-03-28T11:56:26.2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8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 Paul Kevin Tawalujan" userId="179b37c4f5bcf8c0" providerId="LiveId" clId="{00EE393E-8A7D-460B-80D2-F7FEC11E4A71}"/>
    <pc:docChg chg="undo custSel addSld delSld modSld sldOrd">
      <pc:chgData name="Peter Paul Kevin Tawalujan" userId="179b37c4f5bcf8c0" providerId="LiveId" clId="{00EE393E-8A7D-460B-80D2-F7FEC11E4A71}" dt="2023-03-28T11:56:54.162" v="6922" actId="1076"/>
      <pc:docMkLst>
        <pc:docMk/>
      </pc:docMkLst>
      <pc:sldChg chg="del">
        <pc:chgData name="Peter Paul Kevin Tawalujan" userId="179b37c4f5bcf8c0" providerId="LiveId" clId="{00EE393E-8A7D-460B-80D2-F7FEC11E4A71}" dt="2023-03-20T14:15:47.526" v="508" actId="47"/>
        <pc:sldMkLst>
          <pc:docMk/>
          <pc:sldMk cId="1453529646" sldId="256"/>
        </pc:sldMkLst>
      </pc:sldChg>
      <pc:sldChg chg="del">
        <pc:chgData name="Peter Paul Kevin Tawalujan" userId="179b37c4f5bcf8c0" providerId="LiveId" clId="{00EE393E-8A7D-460B-80D2-F7FEC11E4A71}" dt="2023-03-20T14:15:49.852" v="509" actId="47"/>
        <pc:sldMkLst>
          <pc:docMk/>
          <pc:sldMk cId="2001348669" sldId="257"/>
        </pc:sldMkLst>
      </pc:sldChg>
      <pc:sldChg chg="addSp delSp modSp add mod setBg">
        <pc:chgData name="Peter Paul Kevin Tawalujan" userId="179b37c4f5bcf8c0" providerId="LiveId" clId="{00EE393E-8A7D-460B-80D2-F7FEC11E4A71}" dt="2023-03-27T12:49:41.228" v="2473" actId="21"/>
        <pc:sldMkLst>
          <pc:docMk/>
          <pc:sldMk cId="234477052" sldId="258"/>
        </pc:sldMkLst>
        <pc:spChg chg="del">
          <ac:chgData name="Peter Paul Kevin Tawalujan" userId="179b37c4f5bcf8c0" providerId="LiveId" clId="{00EE393E-8A7D-460B-80D2-F7FEC11E4A71}" dt="2023-03-20T14:08:31.978" v="8" actId="478"/>
          <ac:spMkLst>
            <pc:docMk/>
            <pc:sldMk cId="234477052" sldId="258"/>
            <ac:spMk id="2" creationId="{22BB0E90-7305-6B41-F379-86296CC12061}"/>
          </ac:spMkLst>
        </pc:spChg>
        <pc:spChg chg="del">
          <ac:chgData name="Peter Paul Kevin Tawalujan" userId="179b37c4f5bcf8c0" providerId="LiveId" clId="{00EE393E-8A7D-460B-80D2-F7FEC11E4A71}" dt="2023-03-20T14:08:35.462" v="10" actId="478"/>
          <ac:spMkLst>
            <pc:docMk/>
            <pc:sldMk cId="234477052" sldId="258"/>
            <ac:spMk id="3" creationId="{E3C2DF84-F49D-D635-123B-93A5C60DA546}"/>
          </ac:spMkLst>
        </pc:spChg>
        <pc:spChg chg="add del mod">
          <ac:chgData name="Peter Paul Kevin Tawalujan" userId="179b37c4f5bcf8c0" providerId="LiveId" clId="{00EE393E-8A7D-460B-80D2-F7FEC11E4A71}" dt="2023-03-20T14:08:34.126" v="9" actId="478"/>
          <ac:spMkLst>
            <pc:docMk/>
            <pc:sldMk cId="234477052" sldId="258"/>
            <ac:spMk id="5" creationId="{3465D9A3-D0FC-93B4-9336-2D01BE7C3348}"/>
          </ac:spMkLst>
        </pc:spChg>
        <pc:spChg chg="add del mod">
          <ac:chgData name="Peter Paul Kevin Tawalujan" userId="179b37c4f5bcf8c0" providerId="LiveId" clId="{00EE393E-8A7D-460B-80D2-F7FEC11E4A71}" dt="2023-03-20T14:14:48.272" v="476" actId="478"/>
          <ac:spMkLst>
            <pc:docMk/>
            <pc:sldMk cId="234477052" sldId="258"/>
            <ac:spMk id="7" creationId="{ECFA3BC2-AC5E-D7DA-A54E-4085EE523D8D}"/>
          </ac:spMkLst>
        </pc:spChg>
        <pc:spChg chg="add mod">
          <ac:chgData name="Peter Paul Kevin Tawalujan" userId="179b37c4f5bcf8c0" providerId="LiveId" clId="{00EE393E-8A7D-460B-80D2-F7FEC11E4A71}" dt="2023-03-22T01:41:03.504" v="1875" actId="2085"/>
          <ac:spMkLst>
            <pc:docMk/>
            <pc:sldMk cId="234477052" sldId="258"/>
            <ac:spMk id="8" creationId="{34D4B731-B0AD-E002-FC03-3D9B43E3CFDD}"/>
          </ac:spMkLst>
        </pc:spChg>
        <pc:spChg chg="add mod">
          <ac:chgData name="Peter Paul Kevin Tawalujan" userId="179b37c4f5bcf8c0" providerId="LiveId" clId="{00EE393E-8A7D-460B-80D2-F7FEC11E4A71}" dt="2023-03-22T10:10:46.575" v="2271" actId="2085"/>
          <ac:spMkLst>
            <pc:docMk/>
            <pc:sldMk cId="234477052" sldId="258"/>
            <ac:spMk id="9" creationId="{D4867107-C097-EE29-0D05-6E042F66DB66}"/>
          </ac:spMkLst>
        </pc:spChg>
        <pc:spChg chg="add del mod">
          <ac:chgData name="Peter Paul Kevin Tawalujan" userId="179b37c4f5bcf8c0" providerId="LiveId" clId="{00EE393E-8A7D-460B-80D2-F7FEC11E4A71}" dt="2023-03-27T12:49:41.228" v="2473" actId="21"/>
          <ac:spMkLst>
            <pc:docMk/>
            <pc:sldMk cId="234477052" sldId="258"/>
            <ac:spMk id="10" creationId="{F155BCD5-B56D-AE3A-3A06-90382D7D8E99}"/>
          </ac:spMkLst>
        </pc:spChg>
        <pc:picChg chg="add mod">
          <ac:chgData name="Peter Paul Kevin Tawalujan" userId="179b37c4f5bcf8c0" providerId="LiveId" clId="{00EE393E-8A7D-460B-80D2-F7FEC11E4A71}" dt="2023-03-20T14:14:58.008" v="477" actId="1076"/>
          <ac:picMkLst>
            <pc:docMk/>
            <pc:sldMk cId="234477052" sldId="258"/>
            <ac:picMk id="1026" creationId="{DF9C8704-7C3D-1B51-B954-94F47008836D}"/>
          </ac:picMkLst>
        </pc:picChg>
        <pc:picChg chg="del">
          <ac:chgData name="Peter Paul Kevin Tawalujan" userId="179b37c4f5bcf8c0" providerId="LiveId" clId="{00EE393E-8A7D-460B-80D2-F7FEC11E4A71}" dt="2023-03-20T14:08:01.192" v="1" actId="478"/>
          <ac:picMkLst>
            <pc:docMk/>
            <pc:sldMk cId="234477052" sldId="258"/>
            <ac:picMk id="1028" creationId="{3FDDC683-455B-DB77-4099-EB7832456B37}"/>
          </ac:picMkLst>
        </pc:picChg>
      </pc:sldChg>
      <pc:sldChg chg="addSp delSp modSp new mod">
        <pc:chgData name="Peter Paul Kevin Tawalujan" userId="179b37c4f5bcf8c0" providerId="LiveId" clId="{00EE393E-8A7D-460B-80D2-F7FEC11E4A71}" dt="2023-03-28T04:00:48.677" v="4286" actId="13926"/>
        <pc:sldMkLst>
          <pc:docMk/>
          <pc:sldMk cId="276517781" sldId="259"/>
        </pc:sldMkLst>
        <pc:spChg chg="del mod">
          <ac:chgData name="Peter Paul Kevin Tawalujan" userId="179b37c4f5bcf8c0" providerId="LiveId" clId="{00EE393E-8A7D-460B-80D2-F7FEC11E4A71}" dt="2023-03-28T03:52:51.172" v="4113" actId="478"/>
          <ac:spMkLst>
            <pc:docMk/>
            <pc:sldMk cId="276517781" sldId="259"/>
            <ac:spMk id="2" creationId="{EBE37C42-5BAC-C8A9-0077-49E8F49FAACC}"/>
          </ac:spMkLst>
        </pc:spChg>
        <pc:spChg chg="del">
          <ac:chgData name="Peter Paul Kevin Tawalujan" userId="179b37c4f5bcf8c0" providerId="LiveId" clId="{00EE393E-8A7D-460B-80D2-F7FEC11E4A71}" dt="2023-03-20T14:18:13.435" v="525" actId="478"/>
          <ac:spMkLst>
            <pc:docMk/>
            <pc:sldMk cId="276517781" sldId="259"/>
            <ac:spMk id="3" creationId="{DD4F7166-46F3-04A6-4145-5D0F07C86BF8}"/>
          </ac:spMkLst>
        </pc:spChg>
        <pc:spChg chg="add mod">
          <ac:chgData name="Peter Paul Kevin Tawalujan" userId="179b37c4f5bcf8c0" providerId="LiveId" clId="{00EE393E-8A7D-460B-80D2-F7FEC11E4A71}" dt="2023-03-28T01:34:12.830" v="4099" actId="1036"/>
          <ac:spMkLst>
            <pc:docMk/>
            <pc:sldMk cId="276517781" sldId="259"/>
            <ac:spMk id="3" creationId="{DF6FEFE6-04F0-DA14-99F3-4B7739417D17}"/>
          </ac:spMkLst>
        </pc:spChg>
        <pc:spChg chg="add mod ord">
          <ac:chgData name="Peter Paul Kevin Tawalujan" userId="179b37c4f5bcf8c0" providerId="LiveId" clId="{00EE393E-8A7D-460B-80D2-F7FEC11E4A71}" dt="2023-03-27T13:30:34.847" v="3136" actId="1076"/>
          <ac:spMkLst>
            <pc:docMk/>
            <pc:sldMk cId="276517781" sldId="259"/>
            <ac:spMk id="4" creationId="{79000F32-9CAF-57EB-4204-0DACBB1F0773}"/>
          </ac:spMkLst>
        </pc:spChg>
        <pc:spChg chg="add del">
          <ac:chgData name="Peter Paul Kevin Tawalujan" userId="179b37c4f5bcf8c0" providerId="LiveId" clId="{00EE393E-8A7D-460B-80D2-F7FEC11E4A71}" dt="2023-03-20T14:17:05.870" v="515" actId="11529"/>
          <ac:spMkLst>
            <pc:docMk/>
            <pc:sldMk cId="276517781" sldId="259"/>
            <ac:spMk id="5" creationId="{4CD135A7-C9A4-07BB-15E2-8F7DC9A339FD}"/>
          </ac:spMkLst>
        </pc:spChg>
        <pc:spChg chg="add mod">
          <ac:chgData name="Peter Paul Kevin Tawalujan" userId="179b37c4f5bcf8c0" providerId="LiveId" clId="{00EE393E-8A7D-460B-80D2-F7FEC11E4A71}" dt="2023-03-28T04:00:48.677" v="4286" actId="13926"/>
          <ac:spMkLst>
            <pc:docMk/>
            <pc:sldMk cId="276517781" sldId="259"/>
            <ac:spMk id="5" creationId="{F46B8BAC-ECA8-74C5-FC91-CC8E14A9779B}"/>
          </ac:spMkLst>
        </pc:spChg>
        <pc:spChg chg="add del mod">
          <ac:chgData name="Peter Paul Kevin Tawalujan" userId="179b37c4f5bcf8c0" providerId="LiveId" clId="{00EE393E-8A7D-460B-80D2-F7FEC11E4A71}" dt="2023-03-28T03:52:59.788" v="4114" actId="478"/>
          <ac:spMkLst>
            <pc:docMk/>
            <pc:sldMk cId="276517781" sldId="259"/>
            <ac:spMk id="7" creationId="{CCDE5648-8E92-DE36-2804-CE9A868D1620}"/>
          </ac:spMkLst>
        </pc:spChg>
        <pc:picChg chg="add del mod">
          <ac:chgData name="Peter Paul Kevin Tawalujan" userId="179b37c4f5bcf8c0" providerId="LiveId" clId="{00EE393E-8A7D-460B-80D2-F7FEC11E4A71}" dt="2023-03-20T14:17:42.668" v="519"/>
          <ac:picMkLst>
            <pc:docMk/>
            <pc:sldMk cId="276517781" sldId="259"/>
            <ac:picMk id="2050" creationId="{3B6868F3-CB28-CDFE-9FA2-58B98D9B3545}"/>
          </ac:picMkLst>
        </pc:picChg>
        <pc:picChg chg="add del mod">
          <ac:chgData name="Peter Paul Kevin Tawalujan" userId="179b37c4f5bcf8c0" providerId="LiveId" clId="{00EE393E-8A7D-460B-80D2-F7FEC11E4A71}" dt="2023-03-20T14:19:00.024" v="598" actId="478"/>
          <ac:picMkLst>
            <pc:docMk/>
            <pc:sldMk cId="276517781" sldId="259"/>
            <ac:picMk id="2052" creationId="{FEF7A931-7C45-E4CC-99D3-A21BA306454C}"/>
          </ac:picMkLst>
        </pc:picChg>
        <pc:picChg chg="add del mod">
          <ac:chgData name="Peter Paul Kevin Tawalujan" userId="179b37c4f5bcf8c0" providerId="LiveId" clId="{00EE393E-8A7D-460B-80D2-F7FEC11E4A71}" dt="2023-03-20T14:19:33.762" v="604" actId="478"/>
          <ac:picMkLst>
            <pc:docMk/>
            <pc:sldMk cId="276517781" sldId="259"/>
            <ac:picMk id="2054" creationId="{EBBC0FA9-B0B3-A1FF-0996-38B69231A8F6}"/>
          </ac:picMkLst>
        </pc:picChg>
        <pc:picChg chg="add del mod">
          <ac:chgData name="Peter Paul Kevin Tawalujan" userId="179b37c4f5bcf8c0" providerId="LiveId" clId="{00EE393E-8A7D-460B-80D2-F7FEC11E4A71}" dt="2023-03-20T14:19:59.319" v="609" actId="478"/>
          <ac:picMkLst>
            <pc:docMk/>
            <pc:sldMk cId="276517781" sldId="259"/>
            <ac:picMk id="2056" creationId="{749D1F43-68B5-758A-9EDA-EF58BF379DC3}"/>
          </ac:picMkLst>
        </pc:picChg>
        <pc:picChg chg="add mod">
          <ac:chgData name="Peter Paul Kevin Tawalujan" userId="179b37c4f5bcf8c0" providerId="LiveId" clId="{00EE393E-8A7D-460B-80D2-F7FEC11E4A71}" dt="2023-03-20T14:21:46.964" v="616"/>
          <ac:picMkLst>
            <pc:docMk/>
            <pc:sldMk cId="276517781" sldId="259"/>
            <ac:picMk id="2058" creationId="{4764B09D-23B2-DACA-CCBA-B14AA9206084}"/>
          </ac:picMkLst>
        </pc:picChg>
      </pc:sldChg>
      <pc:sldChg chg="addSp delSp modSp new mod ord">
        <pc:chgData name="Peter Paul Kevin Tawalujan" userId="179b37c4f5bcf8c0" providerId="LiveId" clId="{00EE393E-8A7D-460B-80D2-F7FEC11E4A71}" dt="2023-03-28T06:14:21.327" v="4925" actId="692"/>
        <pc:sldMkLst>
          <pc:docMk/>
          <pc:sldMk cId="734930462" sldId="260"/>
        </pc:sldMkLst>
        <pc:spChg chg="mod">
          <ac:chgData name="Peter Paul Kevin Tawalujan" userId="179b37c4f5bcf8c0" providerId="LiveId" clId="{00EE393E-8A7D-460B-80D2-F7FEC11E4A71}" dt="2023-03-22T01:10:42" v="932"/>
          <ac:spMkLst>
            <pc:docMk/>
            <pc:sldMk cId="734930462" sldId="260"/>
            <ac:spMk id="2" creationId="{F80A4CC7-C714-7665-BFB1-3AFE31D759FB}"/>
          </ac:spMkLst>
        </pc:spChg>
        <pc:spChg chg="mod">
          <ac:chgData name="Peter Paul Kevin Tawalujan" userId="179b37c4f5bcf8c0" providerId="LiveId" clId="{00EE393E-8A7D-460B-80D2-F7FEC11E4A71}" dt="2023-03-22T01:10:42" v="932"/>
          <ac:spMkLst>
            <pc:docMk/>
            <pc:sldMk cId="734930462" sldId="260"/>
            <ac:spMk id="3" creationId="{383AF7CC-4EB5-48EA-9FFB-52AD79CDAF34}"/>
          </ac:spMkLst>
        </pc:spChg>
        <pc:spChg chg="add mod">
          <ac:chgData name="Peter Paul Kevin Tawalujan" userId="179b37c4f5bcf8c0" providerId="LiveId" clId="{00EE393E-8A7D-460B-80D2-F7FEC11E4A71}" dt="2023-03-28T06:14:21.327" v="4925" actId="692"/>
          <ac:spMkLst>
            <pc:docMk/>
            <pc:sldMk cId="734930462" sldId="260"/>
            <ac:spMk id="4" creationId="{4ADFCEE3-2AA0-37FD-AF99-916B236A3DDC}"/>
          </ac:spMkLst>
        </pc:spChg>
        <pc:spChg chg="add mod">
          <ac:chgData name="Peter Paul Kevin Tawalujan" userId="179b37c4f5bcf8c0" providerId="LiveId" clId="{00EE393E-8A7D-460B-80D2-F7FEC11E4A71}" dt="2023-03-28T06:14:15.815" v="4914" actId="692"/>
          <ac:spMkLst>
            <pc:docMk/>
            <pc:sldMk cId="734930462" sldId="260"/>
            <ac:spMk id="5" creationId="{4BFE0D47-2A78-6159-545B-56EC892B66C7}"/>
          </ac:spMkLst>
        </pc:spChg>
        <pc:spChg chg="add mod">
          <ac:chgData name="Peter Paul Kevin Tawalujan" userId="179b37c4f5bcf8c0" providerId="LiveId" clId="{00EE393E-8A7D-460B-80D2-F7FEC11E4A71}" dt="2023-03-27T13:35:52.884" v="3137"/>
          <ac:spMkLst>
            <pc:docMk/>
            <pc:sldMk cId="734930462" sldId="260"/>
            <ac:spMk id="6" creationId="{E654EB3D-5ABF-1228-F964-36700C12933D}"/>
          </ac:spMkLst>
        </pc:spChg>
        <pc:spChg chg="add del mod">
          <ac:chgData name="Peter Paul Kevin Tawalujan" userId="179b37c4f5bcf8c0" providerId="LiveId" clId="{00EE393E-8A7D-460B-80D2-F7FEC11E4A71}" dt="2023-03-28T06:11:55.825" v="4799" actId="478"/>
          <ac:spMkLst>
            <pc:docMk/>
            <pc:sldMk cId="734930462" sldId="260"/>
            <ac:spMk id="7" creationId="{1EDBE117-F577-A1B3-B300-B48E803135F6}"/>
          </ac:spMkLst>
        </pc:spChg>
        <pc:spChg chg="add del mod">
          <ac:chgData name="Peter Paul Kevin Tawalujan" userId="179b37c4f5bcf8c0" providerId="LiveId" clId="{00EE393E-8A7D-460B-80D2-F7FEC11E4A71}" dt="2023-03-28T06:11:52.958" v="4798" actId="478"/>
          <ac:spMkLst>
            <pc:docMk/>
            <pc:sldMk cId="734930462" sldId="260"/>
            <ac:spMk id="8" creationId="{9E8EE003-4972-DD97-AEBE-DAF5D3FDA6E5}"/>
          </ac:spMkLst>
        </pc:spChg>
        <pc:picChg chg="add del mod">
          <ac:chgData name="Peter Paul Kevin Tawalujan" userId="179b37c4f5bcf8c0" providerId="LiveId" clId="{00EE393E-8A7D-460B-80D2-F7FEC11E4A71}" dt="2023-03-20T14:26:41.266" v="713" actId="478"/>
          <ac:picMkLst>
            <pc:docMk/>
            <pc:sldMk cId="734930462" sldId="260"/>
            <ac:picMk id="3074" creationId="{BB83D9B1-D60C-A874-EA0D-B84B16196154}"/>
          </ac:picMkLst>
        </pc:picChg>
        <pc:picChg chg="add mod">
          <ac:chgData name="Peter Paul Kevin Tawalujan" userId="179b37c4f5bcf8c0" providerId="LiveId" clId="{00EE393E-8A7D-460B-80D2-F7FEC11E4A71}" dt="2023-03-28T00:14:41.767" v="3491"/>
          <ac:picMkLst>
            <pc:docMk/>
            <pc:sldMk cId="734930462" sldId="260"/>
            <ac:picMk id="3076" creationId="{07D34A94-A982-1E07-C25C-78702E83C84D}"/>
          </ac:picMkLst>
        </pc:picChg>
      </pc:sldChg>
      <pc:sldChg chg="addSp delSp modSp new mod ord">
        <pc:chgData name="Peter Paul Kevin Tawalujan" userId="179b37c4f5bcf8c0" providerId="LiveId" clId="{00EE393E-8A7D-460B-80D2-F7FEC11E4A71}" dt="2023-03-28T00:17:15.899" v="3497" actId="207"/>
        <pc:sldMkLst>
          <pc:docMk/>
          <pc:sldMk cId="1564700658" sldId="261"/>
        </pc:sldMkLst>
        <pc:spChg chg="del mod">
          <ac:chgData name="Peter Paul Kevin Tawalujan" userId="179b37c4f5bcf8c0" providerId="LiveId" clId="{00EE393E-8A7D-460B-80D2-F7FEC11E4A71}" dt="2023-03-22T01:27:01.338" v="1287" actId="478"/>
          <ac:spMkLst>
            <pc:docMk/>
            <pc:sldMk cId="1564700658" sldId="261"/>
            <ac:spMk id="2" creationId="{8BAFD12E-CB18-9956-263C-31070895B344}"/>
          </ac:spMkLst>
        </pc:spChg>
        <pc:spChg chg="del">
          <ac:chgData name="Peter Paul Kevin Tawalujan" userId="179b37c4f5bcf8c0" providerId="LiveId" clId="{00EE393E-8A7D-460B-80D2-F7FEC11E4A71}" dt="2023-03-22T01:09:50.344" v="908"/>
          <ac:spMkLst>
            <pc:docMk/>
            <pc:sldMk cId="1564700658" sldId="261"/>
            <ac:spMk id="3" creationId="{5E713790-EF8F-434C-1E0F-C1831210AFFE}"/>
          </ac:spMkLst>
        </pc:spChg>
        <pc:spChg chg="add mod">
          <ac:chgData name="Peter Paul Kevin Tawalujan" userId="179b37c4f5bcf8c0" providerId="LiveId" clId="{00EE393E-8A7D-460B-80D2-F7FEC11E4A71}" dt="2023-03-28T00:12:02.168" v="3489" actId="20577"/>
          <ac:spMkLst>
            <pc:docMk/>
            <pc:sldMk cId="1564700658" sldId="261"/>
            <ac:spMk id="5" creationId="{D34AF7DF-731F-5157-6C40-B12C55FF3AC1}"/>
          </ac:spMkLst>
        </pc:spChg>
        <pc:spChg chg="add mod">
          <ac:chgData name="Peter Paul Kevin Tawalujan" userId="179b37c4f5bcf8c0" providerId="LiveId" clId="{00EE393E-8A7D-460B-80D2-F7FEC11E4A71}" dt="2023-03-27T12:51:10.188" v="2514" actId="1076"/>
          <ac:spMkLst>
            <pc:docMk/>
            <pc:sldMk cId="1564700658" sldId="261"/>
            <ac:spMk id="6" creationId="{A27692DB-5F45-2642-DEFA-4CDA5C1F0F95}"/>
          </ac:spMkLst>
        </pc:spChg>
        <pc:spChg chg="add del mod">
          <ac:chgData name="Peter Paul Kevin Tawalujan" userId="179b37c4f5bcf8c0" providerId="LiveId" clId="{00EE393E-8A7D-460B-80D2-F7FEC11E4A71}" dt="2023-03-22T01:10:58.237" v="936"/>
          <ac:spMkLst>
            <pc:docMk/>
            <pc:sldMk cId="1564700658" sldId="261"/>
            <ac:spMk id="7" creationId="{F58FDF21-2D0A-0C47-261C-996565419A5D}"/>
          </ac:spMkLst>
        </pc:spChg>
        <pc:spChg chg="add mod ord">
          <ac:chgData name="Peter Paul Kevin Tawalujan" userId="179b37c4f5bcf8c0" providerId="LiveId" clId="{00EE393E-8A7D-460B-80D2-F7FEC11E4A71}" dt="2023-03-27T12:50:39.563" v="2509" actId="1076"/>
          <ac:spMkLst>
            <pc:docMk/>
            <pc:sldMk cId="1564700658" sldId="261"/>
            <ac:spMk id="10" creationId="{69DF1085-7234-990D-859B-4B35FC731A10}"/>
          </ac:spMkLst>
        </pc:spChg>
        <pc:spChg chg="add mod ord">
          <ac:chgData name="Peter Paul Kevin Tawalujan" userId="179b37c4f5bcf8c0" providerId="LiveId" clId="{00EE393E-8A7D-460B-80D2-F7FEC11E4A71}" dt="2023-03-27T12:52:04.015" v="2522" actId="1038"/>
          <ac:spMkLst>
            <pc:docMk/>
            <pc:sldMk cId="1564700658" sldId="261"/>
            <ac:spMk id="11" creationId="{C0BC863E-2A2E-7FDF-0448-AB0A3C9D338B}"/>
          </ac:spMkLst>
        </pc:spChg>
        <pc:spChg chg="add del mod">
          <ac:chgData name="Peter Paul Kevin Tawalujan" userId="179b37c4f5bcf8c0" providerId="LiveId" clId="{00EE393E-8A7D-460B-80D2-F7FEC11E4A71}" dt="2023-03-22T01:27:32.653" v="1295" actId="478"/>
          <ac:spMkLst>
            <pc:docMk/>
            <pc:sldMk cId="1564700658" sldId="261"/>
            <ac:spMk id="12" creationId="{0A433E47-7914-8F95-AA97-50756284FB47}"/>
          </ac:spMkLst>
        </pc:spChg>
        <pc:spChg chg="add del mod">
          <ac:chgData name="Peter Paul Kevin Tawalujan" userId="179b37c4f5bcf8c0" providerId="LiveId" clId="{00EE393E-8A7D-460B-80D2-F7FEC11E4A71}" dt="2023-03-22T01:29:15.168" v="1324" actId="478"/>
          <ac:spMkLst>
            <pc:docMk/>
            <pc:sldMk cId="1564700658" sldId="261"/>
            <ac:spMk id="13" creationId="{0A161BA1-3A20-1ED9-40F2-BC4062D5A59D}"/>
          </ac:spMkLst>
        </pc:spChg>
        <pc:spChg chg="add del mod">
          <ac:chgData name="Peter Paul Kevin Tawalujan" userId="179b37c4f5bcf8c0" providerId="LiveId" clId="{00EE393E-8A7D-460B-80D2-F7FEC11E4A71}" dt="2023-03-22T01:29:15.760" v="1325" actId="478"/>
          <ac:spMkLst>
            <pc:docMk/>
            <pc:sldMk cId="1564700658" sldId="261"/>
            <ac:spMk id="14" creationId="{6A202522-34DB-AD4C-AD68-10A610744CCB}"/>
          </ac:spMkLst>
        </pc:spChg>
        <pc:spChg chg="add del mod">
          <ac:chgData name="Peter Paul Kevin Tawalujan" userId="179b37c4f5bcf8c0" providerId="LiveId" clId="{00EE393E-8A7D-460B-80D2-F7FEC11E4A71}" dt="2023-03-22T01:29:16.414" v="1326" actId="478"/>
          <ac:spMkLst>
            <pc:docMk/>
            <pc:sldMk cId="1564700658" sldId="261"/>
            <ac:spMk id="15" creationId="{A0AD4881-29C7-8BB8-2CA0-3C149281218F}"/>
          </ac:spMkLst>
        </pc:spChg>
        <pc:spChg chg="add mod">
          <ac:chgData name="Peter Paul Kevin Tawalujan" userId="179b37c4f5bcf8c0" providerId="LiveId" clId="{00EE393E-8A7D-460B-80D2-F7FEC11E4A71}" dt="2023-03-28T00:17:15.899" v="3497" actId="207"/>
          <ac:spMkLst>
            <pc:docMk/>
            <pc:sldMk cId="1564700658" sldId="261"/>
            <ac:spMk id="16" creationId="{7FFB9027-653C-75D8-725D-78473FBA6D86}"/>
          </ac:spMkLst>
        </pc:spChg>
        <pc:spChg chg="add mod">
          <ac:chgData name="Peter Paul Kevin Tawalujan" userId="179b37c4f5bcf8c0" providerId="LiveId" clId="{00EE393E-8A7D-460B-80D2-F7FEC11E4A71}" dt="2023-03-28T00:17:15.645" v="3496" actId="207"/>
          <ac:spMkLst>
            <pc:docMk/>
            <pc:sldMk cId="1564700658" sldId="261"/>
            <ac:spMk id="17" creationId="{BE7FAC1C-1E61-B2DC-8B97-1470EB13FB4E}"/>
          </ac:spMkLst>
        </pc:spChg>
        <pc:spChg chg="add mod">
          <ac:chgData name="Peter Paul Kevin Tawalujan" userId="179b37c4f5bcf8c0" providerId="LiveId" clId="{00EE393E-8A7D-460B-80D2-F7FEC11E4A71}" dt="2023-03-27T12:44:46.690" v="2291" actId="164"/>
          <ac:spMkLst>
            <pc:docMk/>
            <pc:sldMk cId="1564700658" sldId="261"/>
            <ac:spMk id="18" creationId="{F1D70765-0D62-7052-1B16-5A329ED7D35B}"/>
          </ac:spMkLst>
        </pc:spChg>
        <pc:spChg chg="add del">
          <ac:chgData name="Peter Paul Kevin Tawalujan" userId="179b37c4f5bcf8c0" providerId="LiveId" clId="{00EE393E-8A7D-460B-80D2-F7FEC11E4A71}" dt="2023-03-22T01:30:09.995" v="1336" actId="478"/>
          <ac:spMkLst>
            <pc:docMk/>
            <pc:sldMk cId="1564700658" sldId="261"/>
            <ac:spMk id="19" creationId="{C6A47456-6FA9-817F-B5F7-C28E3260C1BE}"/>
          </ac:spMkLst>
        </pc:spChg>
        <pc:spChg chg="add del mod">
          <ac:chgData name="Peter Paul Kevin Tawalujan" userId="179b37c4f5bcf8c0" providerId="LiveId" clId="{00EE393E-8A7D-460B-80D2-F7FEC11E4A71}" dt="2023-03-22T01:34:11.964" v="1497" actId="478"/>
          <ac:spMkLst>
            <pc:docMk/>
            <pc:sldMk cId="1564700658" sldId="261"/>
            <ac:spMk id="20" creationId="{49DE30AE-A18E-688A-E9D9-240A9AF9F086}"/>
          </ac:spMkLst>
        </pc:spChg>
        <pc:spChg chg="add del mod">
          <ac:chgData name="Peter Paul Kevin Tawalujan" userId="179b37c4f5bcf8c0" providerId="LiveId" clId="{00EE393E-8A7D-460B-80D2-F7FEC11E4A71}" dt="2023-03-22T01:34:13.839" v="1498" actId="478"/>
          <ac:spMkLst>
            <pc:docMk/>
            <pc:sldMk cId="1564700658" sldId="261"/>
            <ac:spMk id="21" creationId="{592C7BD9-65E7-CD1C-1F3C-2236D14817CB}"/>
          </ac:spMkLst>
        </pc:spChg>
        <pc:spChg chg="add del mod">
          <ac:chgData name="Peter Paul Kevin Tawalujan" userId="179b37c4f5bcf8c0" providerId="LiveId" clId="{00EE393E-8A7D-460B-80D2-F7FEC11E4A71}" dt="2023-03-22T01:34:44.307" v="1501" actId="478"/>
          <ac:spMkLst>
            <pc:docMk/>
            <pc:sldMk cId="1564700658" sldId="261"/>
            <ac:spMk id="22" creationId="{C85E8FA5-EACB-B778-4ECC-5880878ABDB2}"/>
          </ac:spMkLst>
        </pc:spChg>
        <pc:spChg chg="add mod ord">
          <ac:chgData name="Peter Paul Kevin Tawalujan" userId="179b37c4f5bcf8c0" providerId="LiveId" clId="{00EE393E-8A7D-460B-80D2-F7FEC11E4A71}" dt="2023-03-27T12:44:37" v="2289" actId="164"/>
          <ac:spMkLst>
            <pc:docMk/>
            <pc:sldMk cId="1564700658" sldId="261"/>
            <ac:spMk id="23" creationId="{79F8B93D-36A7-E761-8A4D-4C2FD5D65565}"/>
          </ac:spMkLst>
        </pc:spChg>
        <pc:spChg chg="add mod">
          <ac:chgData name="Peter Paul Kevin Tawalujan" userId="179b37c4f5bcf8c0" providerId="LiveId" clId="{00EE393E-8A7D-460B-80D2-F7FEC11E4A71}" dt="2023-03-28T00:17:11.665" v="3494" actId="207"/>
          <ac:spMkLst>
            <pc:docMk/>
            <pc:sldMk cId="1564700658" sldId="261"/>
            <ac:spMk id="24" creationId="{A9D05B66-03B7-6DA5-3422-FDA8ED44B035}"/>
          </ac:spMkLst>
        </pc:spChg>
        <pc:spChg chg="add mod">
          <ac:chgData name="Peter Paul Kevin Tawalujan" userId="179b37c4f5bcf8c0" providerId="LiveId" clId="{00EE393E-8A7D-460B-80D2-F7FEC11E4A71}" dt="2023-03-27T12:44:46.690" v="2291" actId="164"/>
          <ac:spMkLst>
            <pc:docMk/>
            <pc:sldMk cId="1564700658" sldId="261"/>
            <ac:spMk id="25" creationId="{DA76B7F7-0467-AF71-D213-7F8A045F5043}"/>
          </ac:spMkLst>
        </pc:spChg>
        <pc:grpChg chg="add mod">
          <ac:chgData name="Peter Paul Kevin Tawalujan" userId="179b37c4f5bcf8c0" providerId="LiveId" clId="{00EE393E-8A7D-460B-80D2-F7FEC11E4A71}" dt="2023-03-27T12:50:34.337" v="2507" actId="1036"/>
          <ac:grpSpMkLst>
            <pc:docMk/>
            <pc:sldMk cId="1564700658" sldId="261"/>
            <ac:grpSpMk id="2" creationId="{5501F8A8-AEDF-1894-CAA2-6162D41B79FA}"/>
          </ac:grpSpMkLst>
        </pc:grpChg>
        <pc:grpChg chg="add mod">
          <ac:chgData name="Peter Paul Kevin Tawalujan" userId="179b37c4f5bcf8c0" providerId="LiveId" clId="{00EE393E-8A7D-460B-80D2-F7FEC11E4A71}" dt="2023-03-28T00:17:11.665" v="3494" actId="207"/>
          <ac:grpSpMkLst>
            <pc:docMk/>
            <pc:sldMk cId="1564700658" sldId="261"/>
            <ac:grpSpMk id="3" creationId="{E7AE6A9C-1955-8C0C-0082-F37861B8D588}"/>
          </ac:grpSpMkLst>
        </pc:grpChg>
        <pc:grpChg chg="add mod">
          <ac:chgData name="Peter Paul Kevin Tawalujan" userId="179b37c4f5bcf8c0" providerId="LiveId" clId="{00EE393E-8A7D-460B-80D2-F7FEC11E4A71}" dt="2023-03-27T12:50:34.337" v="2507" actId="1036"/>
          <ac:grpSpMkLst>
            <pc:docMk/>
            <pc:sldMk cId="1564700658" sldId="261"/>
            <ac:grpSpMk id="4" creationId="{749FC450-6CA1-9C3B-EC14-902B9A97B242}"/>
          </ac:grpSpMkLst>
        </pc:grpChg>
        <pc:picChg chg="add del mod">
          <ac:chgData name="Peter Paul Kevin Tawalujan" userId="179b37c4f5bcf8c0" providerId="LiveId" clId="{00EE393E-8A7D-460B-80D2-F7FEC11E4A71}" dt="2023-03-22T01:10:53.320" v="935" actId="478"/>
          <ac:picMkLst>
            <pc:docMk/>
            <pc:sldMk cId="1564700658" sldId="261"/>
            <ac:picMk id="5" creationId="{B81FD936-2DA6-CEC0-FBFE-E68606017AED}"/>
          </ac:picMkLst>
        </pc:picChg>
        <pc:picChg chg="add mod modCrop">
          <ac:chgData name="Peter Paul Kevin Tawalujan" userId="179b37c4f5bcf8c0" providerId="LiveId" clId="{00EE393E-8A7D-460B-80D2-F7FEC11E4A71}" dt="2023-03-22T01:41:29.199" v="1893" actId="1038"/>
          <ac:picMkLst>
            <pc:docMk/>
            <pc:sldMk cId="1564700658" sldId="261"/>
            <ac:picMk id="9" creationId="{F9975D15-AC24-227E-F059-0748E0A4210B}"/>
          </ac:picMkLst>
        </pc:picChg>
      </pc:sldChg>
      <pc:sldChg chg="addSp delSp modSp new mod ord">
        <pc:chgData name="Peter Paul Kevin Tawalujan" userId="179b37c4f5bcf8c0" providerId="LiveId" clId="{00EE393E-8A7D-460B-80D2-F7FEC11E4A71}" dt="2023-03-28T00:13:41.256" v="3490" actId="2085"/>
        <pc:sldMkLst>
          <pc:docMk/>
          <pc:sldMk cId="1913850391" sldId="262"/>
        </pc:sldMkLst>
        <pc:spChg chg="add mod">
          <ac:chgData name="Peter Paul Kevin Tawalujan" userId="179b37c4f5bcf8c0" providerId="LiveId" clId="{00EE393E-8A7D-460B-80D2-F7FEC11E4A71}" dt="2023-03-28T00:13:41.256" v="3490" actId="2085"/>
          <ac:spMkLst>
            <pc:docMk/>
            <pc:sldMk cId="1913850391" sldId="262"/>
            <ac:spMk id="4" creationId="{6B987F94-2430-5ED3-EEC8-4B18CAF6D6AD}"/>
          </ac:spMkLst>
        </pc:spChg>
        <pc:spChg chg="add mod">
          <ac:chgData name="Peter Paul Kevin Tawalujan" userId="179b37c4f5bcf8c0" providerId="LiveId" clId="{00EE393E-8A7D-460B-80D2-F7FEC11E4A71}" dt="2023-03-22T10:04:26.423" v="2222" actId="2711"/>
          <ac:spMkLst>
            <pc:docMk/>
            <pc:sldMk cId="1913850391" sldId="262"/>
            <ac:spMk id="5" creationId="{43710F63-EEED-5DAD-6D95-F13EC00DDFE6}"/>
          </ac:spMkLst>
        </pc:spChg>
        <pc:spChg chg="add mod">
          <ac:chgData name="Peter Paul Kevin Tawalujan" userId="179b37c4f5bcf8c0" providerId="LiveId" clId="{00EE393E-8A7D-460B-80D2-F7FEC11E4A71}" dt="2023-03-22T10:04:21.432" v="2221" actId="2711"/>
          <ac:spMkLst>
            <pc:docMk/>
            <pc:sldMk cId="1913850391" sldId="262"/>
            <ac:spMk id="6" creationId="{C9D44FC7-43AF-BD11-3475-79C7E336EFCD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7" creationId="{BE67DE07-C2B1-A1AB-AAC3-AF7CFE73379F}"/>
          </ac:spMkLst>
        </pc:spChg>
        <pc:spChg chg="add mod">
          <ac:chgData name="Peter Paul Kevin Tawalujan" userId="179b37c4f5bcf8c0" providerId="LiveId" clId="{00EE393E-8A7D-460B-80D2-F7FEC11E4A71}" dt="2023-03-27T12:48:20.341" v="2472" actId="20577"/>
          <ac:spMkLst>
            <pc:docMk/>
            <pc:sldMk cId="1913850391" sldId="262"/>
            <ac:spMk id="7" creationId="{E76C3003-7BE4-340C-3C57-00DD11CD7A65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8" creationId="{CA2B5EB8-ABC2-F89F-410F-BF7A9E4CC39D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9" creationId="{63E2E6D9-41AD-D9BA-61E5-350E9DF06A5C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10" creationId="{D64DEDAD-0CF3-B3CA-C7C7-05AEBA46B6E7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11" creationId="{54CBAFB1-07E2-D61F-E19D-0BCF99C62CC9}"/>
          </ac:spMkLst>
        </pc:spChg>
        <pc:spChg chg="add mod">
          <ac:chgData name="Peter Paul Kevin Tawalujan" userId="179b37c4f5bcf8c0" providerId="LiveId" clId="{00EE393E-8A7D-460B-80D2-F7FEC11E4A71}" dt="2023-03-28T00:13:41.256" v="3490" actId="2085"/>
          <ac:spMkLst>
            <pc:docMk/>
            <pc:sldMk cId="1913850391" sldId="262"/>
            <ac:spMk id="12" creationId="{FE82580B-01C9-35BF-CB00-428DCD8DE0DD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13" creationId="{10A51B38-B3D6-CB5E-6943-870EA03ECF99}"/>
          </ac:spMkLst>
        </pc:spChg>
        <pc:spChg chg="add mod">
          <ac:chgData name="Peter Paul Kevin Tawalujan" userId="179b37c4f5bcf8c0" providerId="LiveId" clId="{00EE393E-8A7D-460B-80D2-F7FEC11E4A71}" dt="2023-03-22T10:08:14.945" v="2269" actId="14100"/>
          <ac:spMkLst>
            <pc:docMk/>
            <pc:sldMk cId="1913850391" sldId="262"/>
            <ac:spMk id="14" creationId="{83C611C0-F3FA-A2BB-B0E5-9510B0B4F460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15" creationId="{1040F9E1-E73A-05E0-56B5-D2DF41B0713C}"/>
          </ac:spMkLst>
        </pc:spChg>
        <pc:spChg chg="add mod">
          <ac:chgData name="Peter Paul Kevin Tawalujan" userId="179b37c4f5bcf8c0" providerId="LiveId" clId="{00EE393E-8A7D-460B-80D2-F7FEC11E4A71}" dt="2023-03-22T10:08:17.648" v="2270" actId="14100"/>
          <ac:spMkLst>
            <pc:docMk/>
            <pc:sldMk cId="1913850391" sldId="262"/>
            <ac:spMk id="16" creationId="{2F97079D-63E3-DC8A-8546-639454B6C489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17" creationId="{64FDD871-F140-ECC5-016F-AD7B813AA7DA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18" creationId="{C6AFB220-7A8E-68D8-1BC5-E5B3246E6694}"/>
          </ac:spMkLst>
        </pc:spChg>
        <pc:spChg chg="add del mod">
          <ac:chgData name="Peter Paul Kevin Tawalujan" userId="179b37c4f5bcf8c0" providerId="LiveId" clId="{00EE393E-8A7D-460B-80D2-F7FEC11E4A71}" dt="2023-03-22T06:52:18.913" v="2194" actId="478"/>
          <ac:spMkLst>
            <pc:docMk/>
            <pc:sldMk cId="1913850391" sldId="262"/>
            <ac:spMk id="19" creationId="{E862D08C-7D2E-1601-A1B2-F57ECA6D516C}"/>
          </ac:spMkLst>
        </pc:spChg>
        <pc:grpChg chg="add mod">
          <ac:chgData name="Peter Paul Kevin Tawalujan" userId="179b37c4f5bcf8c0" providerId="LiveId" clId="{00EE393E-8A7D-460B-80D2-F7FEC11E4A71}" dt="2023-03-27T12:42:09.125" v="2288" actId="14861"/>
          <ac:grpSpMkLst>
            <pc:docMk/>
            <pc:sldMk cId="1913850391" sldId="262"/>
            <ac:grpSpMk id="20" creationId="{7BFEB99A-EB3F-C505-262D-7F1B36A1CE0E}"/>
          </ac:grpSpMkLst>
        </pc:grpChg>
        <pc:grpChg chg="add mod">
          <ac:chgData name="Peter Paul Kevin Tawalujan" userId="179b37c4f5bcf8c0" providerId="LiveId" clId="{00EE393E-8A7D-460B-80D2-F7FEC11E4A71}" dt="2023-03-22T06:53:14.748" v="2214" actId="14100"/>
          <ac:grpSpMkLst>
            <pc:docMk/>
            <pc:sldMk cId="1913850391" sldId="262"/>
            <ac:grpSpMk id="21" creationId="{8079154B-3585-6A8D-9C4E-4F4ACD349A5D}"/>
          </ac:grpSpMkLst>
        </pc:grpChg>
        <pc:grpChg chg="add mod">
          <ac:chgData name="Peter Paul Kevin Tawalujan" userId="179b37c4f5bcf8c0" providerId="LiveId" clId="{00EE393E-8A7D-460B-80D2-F7FEC11E4A71}" dt="2023-03-22T06:53:37.980" v="2218" actId="1076"/>
          <ac:grpSpMkLst>
            <pc:docMk/>
            <pc:sldMk cId="1913850391" sldId="262"/>
            <ac:grpSpMk id="22" creationId="{4DA2A0DC-4C24-26D0-1470-881FC39F6259}"/>
          </ac:grpSpMkLst>
        </pc:grpChg>
        <pc:picChg chg="add mod">
          <ac:chgData name="Peter Paul Kevin Tawalujan" userId="179b37c4f5bcf8c0" providerId="LiveId" clId="{00EE393E-8A7D-460B-80D2-F7FEC11E4A71}" dt="2023-03-22T06:49:01.355" v="2122" actId="14100"/>
          <ac:picMkLst>
            <pc:docMk/>
            <pc:sldMk cId="1913850391" sldId="262"/>
            <ac:picMk id="1026" creationId="{47FD27BF-28FD-0480-35F8-9EA5F84EF8CD}"/>
          </ac:picMkLst>
        </pc:picChg>
      </pc:sldChg>
      <pc:sldChg chg="addSp delSp modSp add mod">
        <pc:chgData name="Peter Paul Kevin Tawalujan" userId="179b37c4f5bcf8c0" providerId="LiveId" clId="{00EE393E-8A7D-460B-80D2-F7FEC11E4A71}" dt="2023-03-27T13:18:44.561" v="3134" actId="20577"/>
        <pc:sldMkLst>
          <pc:docMk/>
          <pc:sldMk cId="1477985414" sldId="263"/>
        </pc:sldMkLst>
        <pc:spChg chg="del topLvl">
          <ac:chgData name="Peter Paul Kevin Tawalujan" userId="179b37c4f5bcf8c0" providerId="LiveId" clId="{00EE393E-8A7D-460B-80D2-F7FEC11E4A71}" dt="2023-03-27T13:01:43.055" v="2541" actId="478"/>
          <ac:spMkLst>
            <pc:docMk/>
            <pc:sldMk cId="1477985414" sldId="263"/>
            <ac:spMk id="6" creationId="{C9D44FC7-43AF-BD11-3475-79C7E336EFCD}"/>
          </ac:spMkLst>
        </pc:spChg>
        <pc:spChg chg="add mod">
          <ac:chgData name="Peter Paul Kevin Tawalujan" userId="179b37c4f5bcf8c0" providerId="LiveId" clId="{00EE393E-8A7D-460B-80D2-F7FEC11E4A71}" dt="2023-03-27T13:18:44.561" v="3134" actId="20577"/>
          <ac:spMkLst>
            <pc:docMk/>
            <pc:sldMk cId="1477985414" sldId="263"/>
            <ac:spMk id="8" creationId="{2ADFDC21-C4C7-E142-C131-95277DA180BA}"/>
          </ac:spMkLst>
        </pc:spChg>
        <pc:spChg chg="del mod topLvl">
          <ac:chgData name="Peter Paul Kevin Tawalujan" userId="179b37c4f5bcf8c0" providerId="LiveId" clId="{00EE393E-8A7D-460B-80D2-F7FEC11E4A71}" dt="2023-03-27T13:01:41.465" v="2540" actId="478"/>
          <ac:spMkLst>
            <pc:docMk/>
            <pc:sldMk cId="1477985414" sldId="263"/>
            <ac:spMk id="14" creationId="{83C611C0-F3FA-A2BB-B0E5-9510B0B4F460}"/>
          </ac:spMkLst>
        </pc:spChg>
        <pc:grpChg chg="del">
          <ac:chgData name="Peter Paul Kevin Tawalujan" userId="179b37c4f5bcf8c0" providerId="LiveId" clId="{00EE393E-8A7D-460B-80D2-F7FEC11E4A71}" dt="2023-03-27T13:01:41.465" v="2540" actId="478"/>
          <ac:grpSpMkLst>
            <pc:docMk/>
            <pc:sldMk cId="1477985414" sldId="263"/>
            <ac:grpSpMk id="21" creationId="{8079154B-3585-6A8D-9C4E-4F4ACD349A5D}"/>
          </ac:grpSpMkLst>
        </pc:grpChg>
        <pc:grpChg chg="del">
          <ac:chgData name="Peter Paul Kevin Tawalujan" userId="179b37c4f5bcf8c0" providerId="LiveId" clId="{00EE393E-8A7D-460B-80D2-F7FEC11E4A71}" dt="2023-03-27T13:01:44.081" v="2542" actId="478"/>
          <ac:grpSpMkLst>
            <pc:docMk/>
            <pc:sldMk cId="1477985414" sldId="263"/>
            <ac:grpSpMk id="22" creationId="{4DA2A0DC-4C24-26D0-1470-881FC39F6259}"/>
          </ac:grpSpMkLst>
        </pc:grpChg>
      </pc:sldChg>
      <pc:sldChg chg="addSp delSp modSp add mod">
        <pc:chgData name="Peter Paul Kevin Tawalujan" userId="179b37c4f5bcf8c0" providerId="LiveId" clId="{00EE393E-8A7D-460B-80D2-F7FEC11E4A71}" dt="2023-03-28T04:00:21.540" v="4285" actId="20577"/>
        <pc:sldMkLst>
          <pc:docMk/>
          <pc:sldMk cId="2188776481" sldId="264"/>
        </pc:sldMkLst>
        <pc:spChg chg="del">
          <ac:chgData name="Peter Paul Kevin Tawalujan" userId="179b37c4f5bcf8c0" providerId="LiveId" clId="{00EE393E-8A7D-460B-80D2-F7FEC11E4A71}" dt="2023-03-28T00:35:21.151" v="3541" actId="478"/>
          <ac:spMkLst>
            <pc:docMk/>
            <pc:sldMk cId="2188776481" sldId="264"/>
            <ac:spMk id="4" creationId="{4ADFCEE3-2AA0-37FD-AF99-916B236A3DDC}"/>
          </ac:spMkLst>
        </pc:spChg>
        <pc:spChg chg="del">
          <ac:chgData name="Peter Paul Kevin Tawalujan" userId="179b37c4f5bcf8c0" providerId="LiveId" clId="{00EE393E-8A7D-460B-80D2-F7FEC11E4A71}" dt="2023-03-28T00:35:21.973" v="3542" actId="478"/>
          <ac:spMkLst>
            <pc:docMk/>
            <pc:sldMk cId="2188776481" sldId="264"/>
            <ac:spMk id="5" creationId="{4BFE0D47-2A78-6159-545B-56EC892B66C7}"/>
          </ac:spMkLst>
        </pc:spChg>
        <pc:spChg chg="del">
          <ac:chgData name="Peter Paul Kevin Tawalujan" userId="179b37c4f5bcf8c0" providerId="LiveId" clId="{00EE393E-8A7D-460B-80D2-F7FEC11E4A71}" dt="2023-03-28T00:35:24.102" v="3543" actId="478"/>
          <ac:spMkLst>
            <pc:docMk/>
            <pc:sldMk cId="2188776481" sldId="264"/>
            <ac:spMk id="7" creationId="{1EDBE117-F577-A1B3-B300-B48E803135F6}"/>
          </ac:spMkLst>
        </pc:spChg>
        <pc:spChg chg="del">
          <ac:chgData name="Peter Paul Kevin Tawalujan" userId="179b37c4f5bcf8c0" providerId="LiveId" clId="{00EE393E-8A7D-460B-80D2-F7FEC11E4A71}" dt="2023-03-28T00:35:25.600" v="3544" actId="478"/>
          <ac:spMkLst>
            <pc:docMk/>
            <pc:sldMk cId="2188776481" sldId="264"/>
            <ac:spMk id="8" creationId="{9E8EE003-4972-DD97-AEBE-DAF5D3FDA6E5}"/>
          </ac:spMkLst>
        </pc:spChg>
        <pc:spChg chg="add mod">
          <ac:chgData name="Peter Paul Kevin Tawalujan" userId="179b37c4f5bcf8c0" providerId="LiveId" clId="{00EE393E-8A7D-460B-80D2-F7FEC11E4A71}" dt="2023-03-28T04:00:21.540" v="4285" actId="20577"/>
          <ac:spMkLst>
            <pc:docMk/>
            <pc:sldMk cId="2188776481" sldId="264"/>
            <ac:spMk id="9" creationId="{3310BA21-0051-E1AC-92AF-FC791C6ED9B6}"/>
          </ac:spMkLst>
        </pc:spChg>
        <pc:spChg chg="add mod">
          <ac:chgData name="Peter Paul Kevin Tawalujan" userId="179b37c4f5bcf8c0" providerId="LiveId" clId="{00EE393E-8A7D-460B-80D2-F7FEC11E4A71}" dt="2023-03-28T00:53:26.134" v="3856" actId="1076"/>
          <ac:spMkLst>
            <pc:docMk/>
            <pc:sldMk cId="2188776481" sldId="264"/>
            <ac:spMk id="12" creationId="{ABA332BF-1ACC-9A77-68AA-9BF3F1FE0B16}"/>
          </ac:spMkLst>
        </pc:spChg>
        <pc:picChg chg="add mod">
          <ac:chgData name="Peter Paul Kevin Tawalujan" userId="179b37c4f5bcf8c0" providerId="LiveId" clId="{00EE393E-8A7D-460B-80D2-F7FEC11E4A71}" dt="2023-03-28T00:52:57.961" v="3849" actId="1076"/>
          <ac:picMkLst>
            <pc:docMk/>
            <pc:sldMk cId="2188776481" sldId="264"/>
            <ac:picMk id="11" creationId="{02290FB2-0903-6041-CB24-1548D77CD444}"/>
          </ac:picMkLst>
        </pc:picChg>
        <pc:picChg chg="mod">
          <ac:chgData name="Peter Paul Kevin Tawalujan" userId="179b37c4f5bcf8c0" providerId="LiveId" clId="{00EE393E-8A7D-460B-80D2-F7FEC11E4A71}" dt="2023-03-28T00:44:49.233" v="3546"/>
          <ac:picMkLst>
            <pc:docMk/>
            <pc:sldMk cId="2188776481" sldId="264"/>
            <ac:picMk id="3076" creationId="{07D34A94-A982-1E07-C25C-78702E83C84D}"/>
          </ac:picMkLst>
        </pc:picChg>
      </pc:sldChg>
      <pc:sldChg chg="new del">
        <pc:chgData name="Peter Paul Kevin Tawalujan" userId="179b37c4f5bcf8c0" providerId="LiveId" clId="{00EE393E-8A7D-460B-80D2-F7FEC11E4A71}" dt="2023-03-28T09:52:43.243" v="5963" actId="47"/>
        <pc:sldMkLst>
          <pc:docMk/>
          <pc:sldMk cId="1028932074" sldId="265"/>
        </pc:sldMkLst>
      </pc:sldChg>
      <pc:sldChg chg="addSp delSp modSp add mod">
        <pc:chgData name="Peter Paul Kevin Tawalujan" userId="179b37c4f5bcf8c0" providerId="LiveId" clId="{00EE393E-8A7D-460B-80D2-F7FEC11E4A71}" dt="2023-03-28T06:17:21.157" v="5147" actId="20577"/>
        <pc:sldMkLst>
          <pc:docMk/>
          <pc:sldMk cId="1820801612" sldId="266"/>
        </pc:sldMkLst>
        <pc:spChg chg="mod">
          <ac:chgData name="Peter Paul Kevin Tawalujan" userId="179b37c4f5bcf8c0" providerId="LiveId" clId="{00EE393E-8A7D-460B-80D2-F7FEC11E4A71}" dt="2023-03-28T03:52:45.441" v="4111" actId="20577"/>
          <ac:spMkLst>
            <pc:docMk/>
            <pc:sldMk cId="1820801612" sldId="266"/>
            <ac:spMk id="2" creationId="{EBE37C42-5BAC-C8A9-0077-49E8F49FAACC}"/>
          </ac:spMkLst>
        </pc:spChg>
        <pc:spChg chg="mod">
          <ac:chgData name="Peter Paul Kevin Tawalujan" userId="179b37c4f5bcf8c0" providerId="LiveId" clId="{00EE393E-8A7D-460B-80D2-F7FEC11E4A71}" dt="2023-03-28T03:52:35.219" v="4108" actId="20577"/>
          <ac:spMkLst>
            <pc:docMk/>
            <pc:sldMk cId="1820801612" sldId="266"/>
            <ac:spMk id="3" creationId="{DF6FEFE6-04F0-DA14-99F3-4B7739417D17}"/>
          </ac:spMkLst>
        </pc:spChg>
        <pc:spChg chg="mod">
          <ac:chgData name="Peter Paul Kevin Tawalujan" userId="179b37c4f5bcf8c0" providerId="LiveId" clId="{00EE393E-8A7D-460B-80D2-F7FEC11E4A71}" dt="2023-03-28T03:52:43.020" v="4110" actId="14100"/>
          <ac:spMkLst>
            <pc:docMk/>
            <pc:sldMk cId="1820801612" sldId="266"/>
            <ac:spMk id="4" creationId="{79000F32-9CAF-57EB-4204-0DACBB1F0773}"/>
          </ac:spMkLst>
        </pc:spChg>
        <pc:spChg chg="mod">
          <ac:chgData name="Peter Paul Kevin Tawalujan" userId="179b37c4f5bcf8c0" providerId="LiveId" clId="{00EE393E-8A7D-460B-80D2-F7FEC11E4A71}" dt="2023-03-28T06:17:21.157" v="5147" actId="20577"/>
          <ac:spMkLst>
            <pc:docMk/>
            <pc:sldMk cId="1820801612" sldId="266"/>
            <ac:spMk id="5" creationId="{F46B8BAC-ECA8-74C5-FC91-CC8E14A9779B}"/>
          </ac:spMkLst>
        </pc:spChg>
        <pc:picChg chg="add del mod">
          <ac:chgData name="Peter Paul Kevin Tawalujan" userId="179b37c4f5bcf8c0" providerId="LiveId" clId="{00EE393E-8A7D-460B-80D2-F7FEC11E4A71}" dt="2023-03-28T03:55:55.370" v="4135" actId="478"/>
          <ac:picMkLst>
            <pc:docMk/>
            <pc:sldMk cId="1820801612" sldId="266"/>
            <ac:picMk id="7" creationId="{7FEB3CF9-7B87-1B8B-AF51-CF480F8C8C71}"/>
          </ac:picMkLst>
        </pc:picChg>
        <pc:picChg chg="del">
          <ac:chgData name="Peter Paul Kevin Tawalujan" userId="179b37c4f5bcf8c0" providerId="LiveId" clId="{00EE393E-8A7D-460B-80D2-F7FEC11E4A71}" dt="2023-03-28T03:52:39.562" v="4109" actId="478"/>
          <ac:picMkLst>
            <pc:docMk/>
            <pc:sldMk cId="1820801612" sldId="266"/>
            <ac:picMk id="2058" creationId="{4764B09D-23B2-DACA-CCBA-B14AA9206084}"/>
          </ac:picMkLst>
        </pc:picChg>
      </pc:sldChg>
      <pc:sldChg chg="addSp delSp modSp add mod">
        <pc:chgData name="Peter Paul Kevin Tawalujan" userId="179b37c4f5bcf8c0" providerId="LiveId" clId="{00EE393E-8A7D-460B-80D2-F7FEC11E4A71}" dt="2023-03-28T09:10:41.883" v="5346" actId="1076"/>
        <pc:sldMkLst>
          <pc:docMk/>
          <pc:sldMk cId="562429011" sldId="267"/>
        </pc:sldMkLst>
        <pc:spChg chg="mod">
          <ac:chgData name="Peter Paul Kevin Tawalujan" userId="179b37c4f5bcf8c0" providerId="LiveId" clId="{00EE393E-8A7D-460B-80D2-F7FEC11E4A71}" dt="2023-03-28T08:13:15.463" v="5175" actId="20577"/>
          <ac:spMkLst>
            <pc:docMk/>
            <pc:sldMk cId="562429011" sldId="267"/>
            <ac:spMk id="3" creationId="{DF6FEFE6-04F0-DA14-99F3-4B7739417D17}"/>
          </ac:spMkLst>
        </pc:spChg>
        <pc:spChg chg="del mod">
          <ac:chgData name="Peter Paul Kevin Tawalujan" userId="179b37c4f5bcf8c0" providerId="LiveId" clId="{00EE393E-8A7D-460B-80D2-F7FEC11E4A71}" dt="2023-03-28T09:09:22.322" v="5333" actId="478"/>
          <ac:spMkLst>
            <pc:docMk/>
            <pc:sldMk cId="562429011" sldId="267"/>
            <ac:spMk id="5" creationId="{F46B8BAC-ECA8-74C5-FC91-CC8E14A9779B}"/>
          </ac:spMkLst>
        </pc:spChg>
        <pc:spChg chg="add mod ord">
          <ac:chgData name="Peter Paul Kevin Tawalujan" userId="179b37c4f5bcf8c0" providerId="LiveId" clId="{00EE393E-8A7D-460B-80D2-F7FEC11E4A71}" dt="2023-03-28T09:10:41.883" v="5346" actId="1076"/>
          <ac:spMkLst>
            <pc:docMk/>
            <pc:sldMk cId="562429011" sldId="267"/>
            <ac:spMk id="6" creationId="{291B143E-0E3F-55B9-AE11-10FFE7BACAB0}"/>
          </ac:spMkLst>
        </pc:spChg>
        <pc:spChg chg="add mod">
          <ac:chgData name="Peter Paul Kevin Tawalujan" userId="179b37c4f5bcf8c0" providerId="LiveId" clId="{00EE393E-8A7D-460B-80D2-F7FEC11E4A71}" dt="2023-03-28T09:10:16.722" v="5343" actId="1076"/>
          <ac:spMkLst>
            <pc:docMk/>
            <pc:sldMk cId="562429011" sldId="267"/>
            <ac:spMk id="7" creationId="{48B17F97-EA8C-2D11-1F31-F0AD569006BB}"/>
          </ac:spMkLst>
        </pc:spChg>
        <pc:picChg chg="add mod">
          <ac:chgData name="Peter Paul Kevin Tawalujan" userId="179b37c4f5bcf8c0" providerId="LiveId" clId="{00EE393E-8A7D-460B-80D2-F7FEC11E4A71}" dt="2023-03-28T09:10:13.402" v="5342" actId="1076"/>
          <ac:picMkLst>
            <pc:docMk/>
            <pc:sldMk cId="562429011" sldId="267"/>
            <ac:picMk id="1026" creationId="{AEA357DF-8B42-0EB1-CD2A-E5646D81AAF8}"/>
          </ac:picMkLst>
        </pc:picChg>
        <pc:picChg chg="add mod">
          <ac:chgData name="Peter Paul Kevin Tawalujan" userId="179b37c4f5bcf8c0" providerId="LiveId" clId="{00EE393E-8A7D-460B-80D2-F7FEC11E4A71}" dt="2023-03-28T09:10:32.361" v="5345" actId="14100"/>
          <ac:picMkLst>
            <pc:docMk/>
            <pc:sldMk cId="562429011" sldId="267"/>
            <ac:picMk id="1028" creationId="{FE9DFCD7-B339-A289-6C9D-6C439130E912}"/>
          </ac:picMkLst>
        </pc:picChg>
      </pc:sldChg>
      <pc:sldChg chg="addSp delSp modSp add mod">
        <pc:chgData name="Peter Paul Kevin Tawalujan" userId="179b37c4f5bcf8c0" providerId="LiveId" clId="{00EE393E-8A7D-460B-80D2-F7FEC11E4A71}" dt="2023-03-28T09:12:08.114" v="5453" actId="1076"/>
        <pc:sldMkLst>
          <pc:docMk/>
          <pc:sldMk cId="2200494981" sldId="268"/>
        </pc:sldMkLst>
        <pc:spChg chg="mod">
          <ac:chgData name="Peter Paul Kevin Tawalujan" userId="179b37c4f5bcf8c0" providerId="LiveId" clId="{00EE393E-8A7D-460B-80D2-F7FEC11E4A71}" dt="2023-03-28T09:11:58.656" v="5452" actId="20577"/>
          <ac:spMkLst>
            <pc:docMk/>
            <pc:sldMk cId="2200494981" sldId="268"/>
            <ac:spMk id="7" creationId="{48B17F97-EA8C-2D11-1F31-F0AD569006BB}"/>
          </ac:spMkLst>
        </pc:spChg>
        <pc:picChg chg="del">
          <ac:chgData name="Peter Paul Kevin Tawalujan" userId="179b37c4f5bcf8c0" providerId="LiveId" clId="{00EE393E-8A7D-460B-80D2-F7FEC11E4A71}" dt="2023-03-28T09:11:19.359" v="5348" actId="478"/>
          <ac:picMkLst>
            <pc:docMk/>
            <pc:sldMk cId="2200494981" sldId="268"/>
            <ac:picMk id="1026" creationId="{AEA357DF-8B42-0EB1-CD2A-E5646D81AAF8}"/>
          </ac:picMkLst>
        </pc:picChg>
        <pc:picChg chg="add mod">
          <ac:chgData name="Peter Paul Kevin Tawalujan" userId="179b37c4f5bcf8c0" providerId="LiveId" clId="{00EE393E-8A7D-460B-80D2-F7FEC11E4A71}" dt="2023-03-28T09:12:08.114" v="5453" actId="1076"/>
          <ac:picMkLst>
            <pc:docMk/>
            <pc:sldMk cId="2200494981" sldId="268"/>
            <ac:picMk id="2050" creationId="{0ADD68F8-F421-466E-A8EC-8018E814DDD1}"/>
          </ac:picMkLst>
        </pc:picChg>
      </pc:sldChg>
      <pc:sldChg chg="addSp delSp modSp add mod">
        <pc:chgData name="Peter Paul Kevin Tawalujan" userId="179b37c4f5bcf8c0" providerId="LiveId" clId="{00EE393E-8A7D-460B-80D2-F7FEC11E4A71}" dt="2023-03-28T09:13:21.238" v="5565" actId="20577"/>
        <pc:sldMkLst>
          <pc:docMk/>
          <pc:sldMk cId="3824683894" sldId="269"/>
        </pc:sldMkLst>
        <pc:spChg chg="mod">
          <ac:chgData name="Peter Paul Kevin Tawalujan" userId="179b37c4f5bcf8c0" providerId="LiveId" clId="{00EE393E-8A7D-460B-80D2-F7FEC11E4A71}" dt="2023-03-28T09:13:21.238" v="5565" actId="20577"/>
          <ac:spMkLst>
            <pc:docMk/>
            <pc:sldMk cId="3824683894" sldId="269"/>
            <ac:spMk id="7" creationId="{48B17F97-EA8C-2D11-1F31-F0AD569006BB}"/>
          </ac:spMkLst>
        </pc:spChg>
        <pc:picChg chg="add del">
          <ac:chgData name="Peter Paul Kevin Tawalujan" userId="179b37c4f5bcf8c0" providerId="LiveId" clId="{00EE393E-8A7D-460B-80D2-F7FEC11E4A71}" dt="2023-03-28T09:12:45.490" v="5461" actId="478"/>
          <ac:picMkLst>
            <pc:docMk/>
            <pc:sldMk cId="3824683894" sldId="269"/>
            <ac:picMk id="2050" creationId="{0ADD68F8-F421-466E-A8EC-8018E814DDD1}"/>
          </ac:picMkLst>
        </pc:picChg>
        <pc:picChg chg="add mod">
          <ac:chgData name="Peter Paul Kevin Tawalujan" userId="179b37c4f5bcf8c0" providerId="LiveId" clId="{00EE393E-8A7D-460B-80D2-F7FEC11E4A71}" dt="2023-03-28T09:12:44.219" v="5460" actId="171"/>
          <ac:picMkLst>
            <pc:docMk/>
            <pc:sldMk cId="3824683894" sldId="269"/>
            <ac:picMk id="3074" creationId="{F364678D-7115-FA22-9B96-66BC06764002}"/>
          </ac:picMkLst>
        </pc:picChg>
      </pc:sldChg>
      <pc:sldChg chg="addSp delSp modSp add mod">
        <pc:chgData name="Peter Paul Kevin Tawalujan" userId="179b37c4f5bcf8c0" providerId="LiveId" clId="{00EE393E-8A7D-460B-80D2-F7FEC11E4A71}" dt="2023-03-28T09:15:05.800" v="5702" actId="20577"/>
        <pc:sldMkLst>
          <pc:docMk/>
          <pc:sldMk cId="1497961725" sldId="270"/>
        </pc:sldMkLst>
        <pc:spChg chg="mod">
          <ac:chgData name="Peter Paul Kevin Tawalujan" userId="179b37c4f5bcf8c0" providerId="LiveId" clId="{00EE393E-8A7D-460B-80D2-F7FEC11E4A71}" dt="2023-03-28T09:15:05.800" v="5702" actId="20577"/>
          <ac:spMkLst>
            <pc:docMk/>
            <pc:sldMk cId="1497961725" sldId="270"/>
            <ac:spMk id="7" creationId="{48B17F97-EA8C-2D11-1F31-F0AD569006BB}"/>
          </ac:spMkLst>
        </pc:spChg>
        <pc:picChg chg="del">
          <ac:chgData name="Peter Paul Kevin Tawalujan" userId="179b37c4f5bcf8c0" providerId="LiveId" clId="{00EE393E-8A7D-460B-80D2-F7FEC11E4A71}" dt="2023-03-28T09:14:03.942" v="5570" actId="478"/>
          <ac:picMkLst>
            <pc:docMk/>
            <pc:sldMk cId="1497961725" sldId="270"/>
            <ac:picMk id="3074" creationId="{F364678D-7115-FA22-9B96-66BC06764002}"/>
          </ac:picMkLst>
        </pc:picChg>
        <pc:picChg chg="add mod">
          <ac:chgData name="Peter Paul Kevin Tawalujan" userId="179b37c4f5bcf8c0" providerId="LiveId" clId="{00EE393E-8A7D-460B-80D2-F7FEC11E4A71}" dt="2023-03-28T09:14:02.747" v="5569" actId="171"/>
          <ac:picMkLst>
            <pc:docMk/>
            <pc:sldMk cId="1497961725" sldId="270"/>
            <ac:picMk id="4098" creationId="{B791BEE5-A653-8CBB-9142-E109118BBCA8}"/>
          </ac:picMkLst>
        </pc:picChg>
      </pc:sldChg>
      <pc:sldChg chg="addSp delSp modSp add mod">
        <pc:chgData name="Peter Paul Kevin Tawalujan" userId="179b37c4f5bcf8c0" providerId="LiveId" clId="{00EE393E-8A7D-460B-80D2-F7FEC11E4A71}" dt="2023-03-28T09:17:23.984" v="5810" actId="20577"/>
        <pc:sldMkLst>
          <pc:docMk/>
          <pc:sldMk cId="1753819587" sldId="271"/>
        </pc:sldMkLst>
        <pc:spChg chg="mod">
          <ac:chgData name="Peter Paul Kevin Tawalujan" userId="179b37c4f5bcf8c0" providerId="LiveId" clId="{00EE393E-8A7D-460B-80D2-F7FEC11E4A71}" dt="2023-03-28T09:17:23.984" v="5810" actId="20577"/>
          <ac:spMkLst>
            <pc:docMk/>
            <pc:sldMk cId="1753819587" sldId="271"/>
            <ac:spMk id="7" creationId="{48B17F97-EA8C-2D11-1F31-F0AD569006BB}"/>
          </ac:spMkLst>
        </pc:spChg>
        <pc:picChg chg="del">
          <ac:chgData name="Peter Paul Kevin Tawalujan" userId="179b37c4f5bcf8c0" providerId="LiveId" clId="{00EE393E-8A7D-460B-80D2-F7FEC11E4A71}" dt="2023-03-28T09:16:38.584" v="5708" actId="478"/>
          <ac:picMkLst>
            <pc:docMk/>
            <pc:sldMk cId="1753819587" sldId="271"/>
            <ac:picMk id="4098" creationId="{B791BEE5-A653-8CBB-9142-E109118BBCA8}"/>
          </ac:picMkLst>
        </pc:picChg>
        <pc:picChg chg="add mod">
          <ac:chgData name="Peter Paul Kevin Tawalujan" userId="179b37c4f5bcf8c0" providerId="LiveId" clId="{00EE393E-8A7D-460B-80D2-F7FEC11E4A71}" dt="2023-03-28T09:16:36.860" v="5707" actId="171"/>
          <ac:picMkLst>
            <pc:docMk/>
            <pc:sldMk cId="1753819587" sldId="271"/>
            <ac:picMk id="5122" creationId="{1AB17C23-4300-1136-A3EE-EB24A3263C98}"/>
          </ac:picMkLst>
        </pc:picChg>
      </pc:sldChg>
      <pc:sldChg chg="addSp delSp modSp add mod">
        <pc:chgData name="Peter Paul Kevin Tawalujan" userId="179b37c4f5bcf8c0" providerId="LiveId" clId="{00EE393E-8A7D-460B-80D2-F7FEC11E4A71}" dt="2023-03-28T09:50:54.470" v="5932" actId="1076"/>
        <pc:sldMkLst>
          <pc:docMk/>
          <pc:sldMk cId="3109506828" sldId="272"/>
        </pc:sldMkLst>
        <pc:spChg chg="mod">
          <ac:chgData name="Peter Paul Kevin Tawalujan" userId="179b37c4f5bcf8c0" providerId="LiveId" clId="{00EE393E-8A7D-460B-80D2-F7FEC11E4A71}" dt="2023-03-28T09:45:08.717" v="5821" actId="20577"/>
          <ac:spMkLst>
            <pc:docMk/>
            <pc:sldMk cId="3109506828" sldId="272"/>
            <ac:spMk id="3" creationId="{DF6FEFE6-04F0-DA14-99F3-4B7739417D17}"/>
          </ac:spMkLst>
        </pc:spChg>
        <pc:spChg chg="del">
          <ac:chgData name="Peter Paul Kevin Tawalujan" userId="179b37c4f5bcf8c0" providerId="LiveId" clId="{00EE393E-8A7D-460B-80D2-F7FEC11E4A71}" dt="2023-03-28T09:47:19.489" v="5831" actId="478"/>
          <ac:spMkLst>
            <pc:docMk/>
            <pc:sldMk cId="3109506828" sldId="272"/>
            <ac:spMk id="6" creationId="{291B143E-0E3F-55B9-AE11-10FFE7BACAB0}"/>
          </ac:spMkLst>
        </pc:spChg>
        <pc:spChg chg="del">
          <ac:chgData name="Peter Paul Kevin Tawalujan" userId="179b37c4f5bcf8c0" providerId="LiveId" clId="{00EE393E-8A7D-460B-80D2-F7FEC11E4A71}" dt="2023-03-28T09:47:14.518" v="5830" actId="478"/>
          <ac:spMkLst>
            <pc:docMk/>
            <pc:sldMk cId="3109506828" sldId="272"/>
            <ac:spMk id="7" creationId="{48B17F97-EA8C-2D11-1F31-F0AD569006BB}"/>
          </ac:spMkLst>
        </pc:spChg>
        <pc:graphicFrameChg chg="add mod modGraphic">
          <ac:chgData name="Peter Paul Kevin Tawalujan" userId="179b37c4f5bcf8c0" providerId="LiveId" clId="{00EE393E-8A7D-460B-80D2-F7FEC11E4A71}" dt="2023-03-28T09:50:54.470" v="5932" actId="1076"/>
          <ac:graphicFrameMkLst>
            <pc:docMk/>
            <pc:sldMk cId="3109506828" sldId="272"/>
            <ac:graphicFrameMk id="5" creationId="{F8136658-C405-937A-3F96-A4473B28DD44}"/>
          </ac:graphicFrameMkLst>
        </pc:graphicFrameChg>
        <pc:picChg chg="del">
          <ac:chgData name="Peter Paul Kevin Tawalujan" userId="179b37c4f5bcf8c0" providerId="LiveId" clId="{00EE393E-8A7D-460B-80D2-F7FEC11E4A71}" dt="2023-03-28T09:46:36.366" v="5822" actId="478"/>
          <ac:picMkLst>
            <pc:docMk/>
            <pc:sldMk cId="3109506828" sldId="272"/>
            <ac:picMk id="1028" creationId="{FE9DFCD7-B339-A289-6C9D-6C439130E912}"/>
          </ac:picMkLst>
        </pc:picChg>
        <pc:picChg chg="del">
          <ac:chgData name="Peter Paul Kevin Tawalujan" userId="179b37c4f5bcf8c0" providerId="LiveId" clId="{00EE393E-8A7D-460B-80D2-F7FEC11E4A71}" dt="2023-03-28T09:47:10.285" v="5829" actId="478"/>
          <ac:picMkLst>
            <pc:docMk/>
            <pc:sldMk cId="3109506828" sldId="272"/>
            <ac:picMk id="5122" creationId="{1AB17C23-4300-1136-A3EE-EB24A3263C98}"/>
          </ac:picMkLst>
        </pc:picChg>
        <pc:picChg chg="add mod">
          <ac:chgData name="Peter Paul Kevin Tawalujan" userId="179b37c4f5bcf8c0" providerId="LiveId" clId="{00EE393E-8A7D-460B-80D2-F7FEC11E4A71}" dt="2023-03-28T09:47:02.796" v="5828"/>
          <ac:picMkLst>
            <pc:docMk/>
            <pc:sldMk cId="3109506828" sldId="272"/>
            <ac:picMk id="6146" creationId="{74704A5B-1B47-8C8F-662C-71AE3F6E673A}"/>
          </ac:picMkLst>
        </pc:picChg>
      </pc:sldChg>
      <pc:sldChg chg="addSp delSp modSp add mod">
        <pc:chgData name="Peter Paul Kevin Tawalujan" userId="179b37c4f5bcf8c0" providerId="LiveId" clId="{00EE393E-8A7D-460B-80D2-F7FEC11E4A71}" dt="2023-03-28T09:57:43.145" v="6445" actId="1076"/>
        <pc:sldMkLst>
          <pc:docMk/>
          <pc:sldMk cId="3562427357" sldId="273"/>
        </pc:sldMkLst>
        <pc:spChg chg="mod">
          <ac:chgData name="Peter Paul Kevin Tawalujan" userId="179b37c4f5bcf8c0" providerId="LiveId" clId="{00EE393E-8A7D-460B-80D2-F7FEC11E4A71}" dt="2023-03-28T09:51:15.947" v="5950" actId="20577"/>
          <ac:spMkLst>
            <pc:docMk/>
            <pc:sldMk cId="3562427357" sldId="273"/>
            <ac:spMk id="3" creationId="{DF6FEFE6-04F0-DA14-99F3-4B7739417D17}"/>
          </ac:spMkLst>
        </pc:spChg>
        <pc:spChg chg="del">
          <ac:chgData name="Peter Paul Kevin Tawalujan" userId="179b37c4f5bcf8c0" providerId="LiveId" clId="{00EE393E-8A7D-460B-80D2-F7FEC11E4A71}" dt="2023-03-28T09:51:36.251" v="5951" actId="478"/>
          <ac:spMkLst>
            <pc:docMk/>
            <pc:sldMk cId="3562427357" sldId="273"/>
            <ac:spMk id="4" creationId="{79000F32-9CAF-57EB-4204-0DACBB1F0773}"/>
          </ac:spMkLst>
        </pc:spChg>
        <pc:spChg chg="add del mod">
          <ac:chgData name="Peter Paul Kevin Tawalujan" userId="179b37c4f5bcf8c0" providerId="LiveId" clId="{00EE393E-8A7D-460B-80D2-F7FEC11E4A71}" dt="2023-03-28T09:51:42.444" v="5954" actId="478"/>
          <ac:spMkLst>
            <pc:docMk/>
            <pc:sldMk cId="3562427357" sldId="273"/>
            <ac:spMk id="6" creationId="{E4B44A7F-C2C9-5CDA-1416-DA72AA80D4F2}"/>
          </ac:spMkLst>
        </pc:spChg>
        <pc:spChg chg="add mod">
          <ac:chgData name="Peter Paul Kevin Tawalujan" userId="179b37c4f5bcf8c0" providerId="LiveId" clId="{00EE393E-8A7D-460B-80D2-F7FEC11E4A71}" dt="2023-03-28T09:57:43.145" v="6445" actId="1076"/>
          <ac:spMkLst>
            <pc:docMk/>
            <pc:sldMk cId="3562427357" sldId="273"/>
            <ac:spMk id="8" creationId="{11FE2DCA-B594-4DA6-CD96-7B6289103A48}"/>
          </ac:spMkLst>
        </pc:spChg>
        <pc:graphicFrameChg chg="del">
          <ac:chgData name="Peter Paul Kevin Tawalujan" userId="179b37c4f5bcf8c0" providerId="LiveId" clId="{00EE393E-8A7D-460B-80D2-F7FEC11E4A71}" dt="2023-03-28T09:51:05.280" v="5934" actId="478"/>
          <ac:graphicFrameMkLst>
            <pc:docMk/>
            <pc:sldMk cId="3562427357" sldId="273"/>
            <ac:graphicFrameMk id="5" creationId="{F8136658-C405-937A-3F96-A4473B28DD44}"/>
          </ac:graphicFrameMkLst>
        </pc:graphicFrameChg>
        <pc:picChg chg="add mod">
          <ac:chgData name="Peter Paul Kevin Tawalujan" userId="179b37c4f5bcf8c0" providerId="LiveId" clId="{00EE393E-8A7D-460B-80D2-F7FEC11E4A71}" dt="2023-03-28T09:54:04.508" v="6067" actId="14100"/>
          <ac:picMkLst>
            <pc:docMk/>
            <pc:sldMk cId="3562427357" sldId="273"/>
            <ac:picMk id="7" creationId="{BD75D1BC-290F-BD28-9F07-821A08F2ED9C}"/>
          </ac:picMkLst>
        </pc:picChg>
        <pc:picChg chg="del">
          <ac:chgData name="Peter Paul Kevin Tawalujan" userId="179b37c4f5bcf8c0" providerId="LiveId" clId="{00EE393E-8A7D-460B-80D2-F7FEC11E4A71}" dt="2023-03-28T09:51:37.984" v="5952" actId="478"/>
          <ac:picMkLst>
            <pc:docMk/>
            <pc:sldMk cId="3562427357" sldId="273"/>
            <ac:picMk id="6146" creationId="{74704A5B-1B47-8C8F-662C-71AE3F6E673A}"/>
          </ac:picMkLst>
        </pc:picChg>
      </pc:sldChg>
      <pc:sldChg chg="addSp modSp new mod">
        <pc:chgData name="Peter Paul Kevin Tawalujan" userId="179b37c4f5bcf8c0" providerId="LiveId" clId="{00EE393E-8A7D-460B-80D2-F7FEC11E4A71}" dt="2023-03-28T09:58:38.512" v="6466" actId="113"/>
        <pc:sldMkLst>
          <pc:docMk/>
          <pc:sldMk cId="1707463093" sldId="274"/>
        </pc:sldMkLst>
        <pc:spChg chg="add mod">
          <ac:chgData name="Peter Paul Kevin Tawalujan" userId="179b37c4f5bcf8c0" providerId="LiveId" clId="{00EE393E-8A7D-460B-80D2-F7FEC11E4A71}" dt="2023-03-28T09:58:38.512" v="6466" actId="113"/>
          <ac:spMkLst>
            <pc:docMk/>
            <pc:sldMk cId="1707463093" sldId="274"/>
            <ac:spMk id="4" creationId="{7369948E-8DFA-2D69-99CF-F53CDB65760C}"/>
          </ac:spMkLst>
        </pc:spChg>
      </pc:sldChg>
      <pc:sldChg chg="addSp delSp modSp add mod">
        <pc:chgData name="Peter Paul Kevin Tawalujan" userId="179b37c4f5bcf8c0" providerId="LiveId" clId="{00EE393E-8A7D-460B-80D2-F7FEC11E4A71}" dt="2023-03-28T10:20:49.673" v="6815" actId="1076"/>
        <pc:sldMkLst>
          <pc:docMk/>
          <pc:sldMk cId="2063525524" sldId="275"/>
        </pc:sldMkLst>
        <pc:spChg chg="mod">
          <ac:chgData name="Peter Paul Kevin Tawalujan" userId="179b37c4f5bcf8c0" providerId="LiveId" clId="{00EE393E-8A7D-460B-80D2-F7FEC11E4A71}" dt="2023-03-28T10:16:37.359" v="6479" actId="20577"/>
          <ac:spMkLst>
            <pc:docMk/>
            <pc:sldMk cId="2063525524" sldId="275"/>
            <ac:spMk id="3" creationId="{DF6FEFE6-04F0-DA14-99F3-4B7739417D17}"/>
          </ac:spMkLst>
        </pc:spChg>
        <pc:spChg chg="mod">
          <ac:chgData name="Peter Paul Kevin Tawalujan" userId="179b37c4f5bcf8c0" providerId="LiveId" clId="{00EE393E-8A7D-460B-80D2-F7FEC11E4A71}" dt="2023-03-28T10:20:49.673" v="6815" actId="1076"/>
          <ac:spMkLst>
            <pc:docMk/>
            <pc:sldMk cId="2063525524" sldId="275"/>
            <ac:spMk id="5" creationId="{F46B8BAC-ECA8-74C5-FC91-CC8E14A9779B}"/>
          </ac:spMkLst>
        </pc:spChg>
        <pc:spChg chg="add del mod">
          <ac:chgData name="Peter Paul Kevin Tawalujan" userId="179b37c4f5bcf8c0" providerId="LiveId" clId="{00EE393E-8A7D-460B-80D2-F7FEC11E4A71}" dt="2023-03-28T10:20:36.016" v="6811" actId="478"/>
          <ac:spMkLst>
            <pc:docMk/>
            <pc:sldMk cId="2063525524" sldId="275"/>
            <ac:spMk id="6" creationId="{5CBD5F38-824C-8E18-ECEE-CE962D3A95E1}"/>
          </ac:spMkLst>
        </pc:spChg>
        <pc:spChg chg="add del mod">
          <ac:chgData name="Peter Paul Kevin Tawalujan" userId="179b37c4f5bcf8c0" providerId="LiveId" clId="{00EE393E-8A7D-460B-80D2-F7FEC11E4A71}" dt="2023-03-28T10:20:34.502" v="6808" actId="478"/>
          <ac:spMkLst>
            <pc:docMk/>
            <pc:sldMk cId="2063525524" sldId="275"/>
            <ac:spMk id="7" creationId="{53E573E1-52B2-6FC9-B618-9A410753BD8A}"/>
          </ac:spMkLst>
        </pc:spChg>
        <pc:spChg chg="add del mod">
          <ac:chgData name="Peter Paul Kevin Tawalujan" userId="179b37c4f5bcf8c0" providerId="LiveId" clId="{00EE393E-8A7D-460B-80D2-F7FEC11E4A71}" dt="2023-03-28T10:20:34.981" v="6809" actId="478"/>
          <ac:spMkLst>
            <pc:docMk/>
            <pc:sldMk cId="2063525524" sldId="275"/>
            <ac:spMk id="8" creationId="{FDE757EC-0DC0-0D4A-B37C-BDA7F924D489}"/>
          </ac:spMkLst>
        </pc:spChg>
        <pc:spChg chg="add del mod">
          <ac:chgData name="Peter Paul Kevin Tawalujan" userId="179b37c4f5bcf8c0" providerId="LiveId" clId="{00EE393E-8A7D-460B-80D2-F7FEC11E4A71}" dt="2023-03-28T10:20:35.524" v="6810" actId="478"/>
          <ac:spMkLst>
            <pc:docMk/>
            <pc:sldMk cId="2063525524" sldId="275"/>
            <ac:spMk id="9" creationId="{1E158613-105A-FA29-31B2-98390EBAE87E}"/>
          </ac:spMkLst>
        </pc:spChg>
        <pc:spChg chg="add del mod">
          <ac:chgData name="Peter Paul Kevin Tawalujan" userId="179b37c4f5bcf8c0" providerId="LiveId" clId="{00EE393E-8A7D-460B-80D2-F7FEC11E4A71}" dt="2023-03-28T10:20:34.004" v="6807" actId="478"/>
          <ac:spMkLst>
            <pc:docMk/>
            <pc:sldMk cId="2063525524" sldId="275"/>
            <ac:spMk id="10" creationId="{8F4CDB43-28C8-C07D-85E1-9ABAB9C3818D}"/>
          </ac:spMkLst>
        </pc:spChg>
      </pc:sldChg>
      <pc:sldChg chg="addSp delSp modSp add mod">
        <pc:chgData name="Peter Paul Kevin Tawalujan" userId="179b37c4f5bcf8c0" providerId="LiveId" clId="{00EE393E-8A7D-460B-80D2-F7FEC11E4A71}" dt="2023-03-28T11:56:54.162" v="6922" actId="1076"/>
        <pc:sldMkLst>
          <pc:docMk/>
          <pc:sldMk cId="3598245966" sldId="276"/>
        </pc:sldMkLst>
        <pc:spChg chg="add del mod">
          <ac:chgData name="Peter Paul Kevin Tawalujan" userId="179b37c4f5bcf8c0" providerId="LiveId" clId="{00EE393E-8A7D-460B-80D2-F7FEC11E4A71}" dt="2023-03-28T11:51:23.504" v="6853" actId="47"/>
          <ac:spMkLst>
            <pc:docMk/>
            <pc:sldMk cId="3598245966" sldId="276"/>
            <ac:spMk id="5" creationId="{F46B8BAC-ECA8-74C5-FC91-CC8E14A9779B}"/>
          </ac:spMkLst>
        </pc:spChg>
        <pc:graphicFrameChg chg="add del mod modGraphic">
          <ac:chgData name="Peter Paul Kevin Tawalujan" userId="179b37c4f5bcf8c0" providerId="LiveId" clId="{00EE393E-8A7D-460B-80D2-F7FEC11E4A71}" dt="2023-03-28T11:56:45.629" v="6921" actId="1076"/>
          <ac:graphicFrameMkLst>
            <pc:docMk/>
            <pc:sldMk cId="3598245966" sldId="276"/>
            <ac:graphicFrameMk id="6" creationId="{81F82A4F-915B-A1A7-1001-068DDB2313A7}"/>
          </ac:graphicFrameMkLst>
        </pc:graphicFrameChg>
        <pc:graphicFrameChg chg="add mod modGraphic">
          <ac:chgData name="Peter Paul Kevin Tawalujan" userId="179b37c4f5bcf8c0" providerId="LiveId" clId="{00EE393E-8A7D-460B-80D2-F7FEC11E4A71}" dt="2023-03-28T11:56:54.162" v="6922" actId="1076"/>
          <ac:graphicFrameMkLst>
            <pc:docMk/>
            <pc:sldMk cId="3598245966" sldId="276"/>
            <ac:graphicFrameMk id="7" creationId="{CA64846B-6988-020B-4418-9CC84586F192}"/>
          </ac:graphicFrameMkLst>
        </pc:graphicFrame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7651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20241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32392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04762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36240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10727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50158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56472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49584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24713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23034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0AB6F-B85D-40D2-992C-3AFC0D0851D6}" type="datetimeFigureOut">
              <a:rPr lang="en-ID" smtClean="0"/>
              <a:t>28/03/2023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32BFD-C36B-481B-B616-4C75BFAB75A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36307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sakshigoyal7/credit-card-customer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redit Cards Offers in Dubai, UAE | Personal Banking | Mashreq Bank">
            <a:extLst>
              <a:ext uri="{FF2B5EF4-FFF2-40B4-BE49-F238E27FC236}">
                <a16:creationId xmlns:a16="http://schemas.microsoft.com/office/drawing/2014/main" id="{DF9C8704-7C3D-1B51-B954-94F4700883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0"/>
            <a:ext cx="1219199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4D4B731-B0AD-E002-FC03-3D9B43E3CFDD}"/>
              </a:ext>
            </a:extLst>
          </p:cNvPr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solidFill>
            <a:schemeClr val="tx1"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4867107-C097-EE29-0D05-6E042F66DB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472" y="1615440"/>
            <a:ext cx="7492186" cy="2823449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>
                <a:ln w="12700">
                  <a:noFill/>
                </a:ln>
                <a:gradFill flip="none" rotWithShape="1">
                  <a:gsLst>
                    <a:gs pos="0">
                      <a:srgbClr val="FFC000"/>
                    </a:gs>
                    <a:gs pos="54000">
                      <a:srgbClr val="FFFF00">
                        <a:lumMod val="96000"/>
                      </a:srgbClr>
                    </a:gs>
                    <a:gs pos="100000">
                      <a:schemeClr val="accent4"/>
                    </a:gs>
                  </a:gsLst>
                  <a:lin ang="5400000" scaled="1"/>
                  <a:tileRect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Understanding Write Off Account of Credit Card and its Impact</a:t>
            </a:r>
            <a:endParaRPr lang="en-ID" b="1" dirty="0">
              <a:ln w="12700">
                <a:noFill/>
              </a:ln>
              <a:gradFill flip="none" rotWithShape="1">
                <a:gsLst>
                  <a:gs pos="0">
                    <a:srgbClr val="FFC000"/>
                  </a:gs>
                  <a:gs pos="54000">
                    <a:srgbClr val="FFFF00">
                      <a:lumMod val="96000"/>
                    </a:srgbClr>
                  </a:gs>
                  <a:gs pos="100000">
                    <a:schemeClr val="accent4"/>
                  </a:gs>
                </a:gsLst>
                <a:lin ang="5400000" scaled="1"/>
                <a:tileRect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477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CLEANING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B8BAC-ECA8-74C5-FC91-CC8E14A9779B}"/>
              </a:ext>
            </a:extLst>
          </p:cNvPr>
          <p:cNvSpPr txBox="1"/>
          <p:nvPr/>
        </p:nvSpPr>
        <p:spPr>
          <a:xfrm>
            <a:off x="737913" y="2150978"/>
            <a:ext cx="1126776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Remove unique id (</a:t>
            </a:r>
            <a:r>
              <a:rPr lang="en-US" sz="3200" b="1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Clientnum</a:t>
            </a: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Column) and also Naïve Bayes Classifier Columns</a:t>
            </a:r>
          </a:p>
          <a:p>
            <a:pPr marL="342900" indent="-342900">
              <a:buFontTx/>
              <a:buChar char="-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 Missing Values and Duplicate Values found</a:t>
            </a:r>
          </a:p>
          <a:p>
            <a:pPr marL="342900" indent="-342900">
              <a:buFontTx/>
              <a:buChar char="-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 data’s </a:t>
            </a:r>
            <a:r>
              <a:rPr lang="en-US" sz="3200" b="1" dirty="0" err="1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dtype</a:t>
            </a: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are already inline</a:t>
            </a:r>
          </a:p>
          <a:p>
            <a:pPr marL="342900" indent="-342900">
              <a:buFontTx/>
              <a:buChar char="-"/>
            </a:pP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Identifying the Write-Off Customers</a:t>
            </a:r>
          </a:p>
        </p:txBody>
      </p:sp>
    </p:spTree>
    <p:extLst>
      <p:ext uri="{BB962C8B-B14F-4D97-AF65-F5344CB8AC3E}">
        <p14:creationId xmlns:p14="http://schemas.microsoft.com/office/powerpoint/2010/main" val="2063525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EXPLORATORY DATA ANALYSIS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EA357DF-8B42-0EB1-CD2A-E5646D81AA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168" y="1375613"/>
            <a:ext cx="573405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B17F97-EA8C-2D11-1F31-F0AD569006BB}"/>
              </a:ext>
            </a:extLst>
          </p:cNvPr>
          <p:cNvSpPr txBox="1"/>
          <p:nvPr/>
        </p:nvSpPr>
        <p:spPr>
          <a:xfrm>
            <a:off x="1133168" y="5584668"/>
            <a:ext cx="5481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small percentage, female has more write off customers than male</a:t>
            </a:r>
            <a:endParaRPr lang="en-ID" sz="16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8" name="Picture 4" descr="Four Banks involve in write off loans worth Rs 842 million - News Todays">
            <a:extLst>
              <a:ext uri="{FF2B5EF4-FFF2-40B4-BE49-F238E27FC236}">
                <a16:creationId xmlns:a16="http://schemas.microsoft.com/office/drawing/2014/main" id="{FE9DFCD7-B339-A289-6C9D-6C439130E9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893" r="33136"/>
          <a:stretch/>
        </p:blipFill>
        <p:spPr bwMode="auto">
          <a:xfrm>
            <a:off x="7627335" y="0"/>
            <a:ext cx="4619971" cy="687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1B143E-0E3F-55B9-AE11-10FFE7BACAB0}"/>
              </a:ext>
            </a:extLst>
          </p:cNvPr>
          <p:cNvSpPr txBox="1"/>
          <p:nvPr/>
        </p:nvSpPr>
        <p:spPr>
          <a:xfrm>
            <a:off x="1066801" y="425446"/>
            <a:ext cx="7080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Characteristics of Write Off Customers</a:t>
            </a:r>
            <a:endParaRPr lang="en-ID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429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EXPLORATORY DATA ANALYSIS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B17F97-EA8C-2D11-1F31-F0AD569006BB}"/>
              </a:ext>
            </a:extLst>
          </p:cNvPr>
          <p:cNvSpPr txBox="1"/>
          <p:nvPr/>
        </p:nvSpPr>
        <p:spPr>
          <a:xfrm>
            <a:off x="1133168" y="5584668"/>
            <a:ext cx="5481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percentage, customer with Doctorate Education Level, has the most write off account</a:t>
            </a:r>
            <a:endParaRPr lang="en-ID" sz="16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8" name="Picture 4" descr="Four Banks involve in write off loans worth Rs 842 million - News Todays">
            <a:extLst>
              <a:ext uri="{FF2B5EF4-FFF2-40B4-BE49-F238E27FC236}">
                <a16:creationId xmlns:a16="http://schemas.microsoft.com/office/drawing/2014/main" id="{FE9DFCD7-B339-A289-6C9D-6C439130E9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893" r="33136"/>
          <a:stretch/>
        </p:blipFill>
        <p:spPr bwMode="auto">
          <a:xfrm>
            <a:off x="7627335" y="0"/>
            <a:ext cx="4619971" cy="687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1B143E-0E3F-55B9-AE11-10FFE7BACAB0}"/>
              </a:ext>
            </a:extLst>
          </p:cNvPr>
          <p:cNvSpPr txBox="1"/>
          <p:nvPr/>
        </p:nvSpPr>
        <p:spPr>
          <a:xfrm>
            <a:off x="1066801" y="425446"/>
            <a:ext cx="7080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Characteristics of Write Off Customers</a:t>
            </a:r>
            <a:endParaRPr lang="en-ID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ADD68F8-F421-466E-A8EC-8018E814DD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168" y="1375613"/>
            <a:ext cx="573405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494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EXPLORATORY DATA ANALYSIS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B17F97-EA8C-2D11-1F31-F0AD569006BB}"/>
              </a:ext>
            </a:extLst>
          </p:cNvPr>
          <p:cNvSpPr txBox="1"/>
          <p:nvPr/>
        </p:nvSpPr>
        <p:spPr>
          <a:xfrm>
            <a:off x="1133168" y="5584668"/>
            <a:ext cx="5481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small percentage, divorced and single customers have more write off account than married customers</a:t>
            </a:r>
            <a:endParaRPr lang="en-ID" sz="16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8" name="Picture 4" descr="Four Banks involve in write off loans worth Rs 842 million - News Todays">
            <a:extLst>
              <a:ext uri="{FF2B5EF4-FFF2-40B4-BE49-F238E27FC236}">
                <a16:creationId xmlns:a16="http://schemas.microsoft.com/office/drawing/2014/main" id="{FE9DFCD7-B339-A289-6C9D-6C439130E9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893" r="33136"/>
          <a:stretch/>
        </p:blipFill>
        <p:spPr bwMode="auto">
          <a:xfrm>
            <a:off x="7627335" y="0"/>
            <a:ext cx="4619971" cy="687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1B143E-0E3F-55B9-AE11-10FFE7BACAB0}"/>
              </a:ext>
            </a:extLst>
          </p:cNvPr>
          <p:cNvSpPr txBox="1"/>
          <p:nvPr/>
        </p:nvSpPr>
        <p:spPr>
          <a:xfrm>
            <a:off x="1066801" y="425446"/>
            <a:ext cx="7080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Characteristics of Write Off Customers</a:t>
            </a:r>
            <a:endParaRPr lang="en-ID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364678D-7115-FA22-9B96-66BC06764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012" y="1359368"/>
            <a:ext cx="573405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4683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EXPLORATORY DATA ANALYSIS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B17F97-EA8C-2D11-1F31-F0AD569006BB}"/>
              </a:ext>
            </a:extLst>
          </p:cNvPr>
          <p:cNvSpPr txBox="1"/>
          <p:nvPr/>
        </p:nvSpPr>
        <p:spPr>
          <a:xfrm>
            <a:off x="1133168" y="5584668"/>
            <a:ext cx="54814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small percentage, middle income category, both 40k-60k and 60k-80k, has smaller percentage of write off account than other income category</a:t>
            </a:r>
            <a:endParaRPr lang="en-ID" sz="16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8" name="Picture 4" descr="Four Banks involve in write off loans worth Rs 842 million - News Todays">
            <a:extLst>
              <a:ext uri="{FF2B5EF4-FFF2-40B4-BE49-F238E27FC236}">
                <a16:creationId xmlns:a16="http://schemas.microsoft.com/office/drawing/2014/main" id="{FE9DFCD7-B339-A289-6C9D-6C439130E9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893" r="33136"/>
          <a:stretch/>
        </p:blipFill>
        <p:spPr bwMode="auto">
          <a:xfrm>
            <a:off x="7627335" y="0"/>
            <a:ext cx="4619971" cy="687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1B143E-0E3F-55B9-AE11-10FFE7BACAB0}"/>
              </a:ext>
            </a:extLst>
          </p:cNvPr>
          <p:cNvSpPr txBox="1"/>
          <p:nvPr/>
        </p:nvSpPr>
        <p:spPr>
          <a:xfrm>
            <a:off x="1066801" y="425446"/>
            <a:ext cx="7080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Characteristics of Write Off Customers</a:t>
            </a:r>
            <a:endParaRPr lang="en-ID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791BEE5-A653-8CBB-9142-E109118BBC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168" y="1366088"/>
            <a:ext cx="5734050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7961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EXPLORATORY DATA ANALYSIS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B17F97-EA8C-2D11-1F31-F0AD569006BB}"/>
              </a:ext>
            </a:extLst>
          </p:cNvPr>
          <p:cNvSpPr txBox="1"/>
          <p:nvPr/>
        </p:nvSpPr>
        <p:spPr>
          <a:xfrm>
            <a:off x="1133168" y="5584668"/>
            <a:ext cx="54814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By percentage, Platinum card holders have more write off account than other card category</a:t>
            </a:r>
            <a:endParaRPr lang="en-ID" sz="16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8" name="Picture 4" descr="Four Banks involve in write off loans worth Rs 842 million - News Todays">
            <a:extLst>
              <a:ext uri="{FF2B5EF4-FFF2-40B4-BE49-F238E27FC236}">
                <a16:creationId xmlns:a16="http://schemas.microsoft.com/office/drawing/2014/main" id="{FE9DFCD7-B339-A289-6C9D-6C439130E9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893" r="33136"/>
          <a:stretch/>
        </p:blipFill>
        <p:spPr bwMode="auto">
          <a:xfrm>
            <a:off x="7627335" y="0"/>
            <a:ext cx="4619971" cy="687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1B143E-0E3F-55B9-AE11-10FFE7BACAB0}"/>
              </a:ext>
            </a:extLst>
          </p:cNvPr>
          <p:cNvSpPr txBox="1"/>
          <p:nvPr/>
        </p:nvSpPr>
        <p:spPr>
          <a:xfrm>
            <a:off x="1066801" y="425446"/>
            <a:ext cx="70808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Characteristics of Write Off Customers</a:t>
            </a:r>
            <a:endParaRPr lang="en-ID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AB17C23-4300-1136-A3EE-EB24A3263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012" y="1392512"/>
            <a:ext cx="573405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3819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MODELING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146" name="Picture 2" descr="Data Processing - Midwest Direct Marketing">
            <a:extLst>
              <a:ext uri="{FF2B5EF4-FFF2-40B4-BE49-F238E27FC236}">
                <a16:creationId xmlns:a16="http://schemas.microsoft.com/office/drawing/2014/main" id="{74704A5B-1B47-8C8F-662C-71AE3F6E67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171"/>
          <a:stretch/>
        </p:blipFill>
        <p:spPr bwMode="auto">
          <a:xfrm>
            <a:off x="8451504" y="0"/>
            <a:ext cx="3705402" cy="687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F8136658-C405-937A-3F96-A4473B28D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5330269"/>
              </p:ext>
            </p:extLst>
          </p:nvPr>
        </p:nvGraphicFramePr>
        <p:xfrm>
          <a:off x="1587104" y="1868563"/>
          <a:ext cx="5828890" cy="375057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2914445">
                  <a:extLst>
                    <a:ext uri="{9D8B030D-6E8A-4147-A177-3AD203B41FA5}">
                      <a16:colId xmlns:a16="http://schemas.microsoft.com/office/drawing/2014/main" val="4050250039"/>
                    </a:ext>
                  </a:extLst>
                </a:gridCol>
                <a:gridCol w="2914445">
                  <a:extLst>
                    <a:ext uri="{9D8B030D-6E8A-4147-A177-3AD203B41FA5}">
                      <a16:colId xmlns:a16="http://schemas.microsoft.com/office/drawing/2014/main" val="2281688150"/>
                    </a:ext>
                  </a:extLst>
                </a:gridCol>
              </a:tblGrid>
              <a:tr h="75011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Model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F1 Score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148624"/>
                  </a:ext>
                </a:extLst>
              </a:tr>
              <a:tr h="75011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KNN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0.59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3836115"/>
                  </a:ext>
                </a:extLst>
              </a:tr>
              <a:tr h="75011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Logistic Regression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0.92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566048"/>
                  </a:ext>
                </a:extLst>
              </a:tr>
              <a:tr h="75011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Decision Tree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1.00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8927431"/>
                  </a:ext>
                </a:extLst>
              </a:tr>
              <a:tr h="75011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Random Forest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1.00</a:t>
                      </a:r>
                      <a:endParaRPr lang="en-ID" sz="20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4846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95068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2" descr="Data Processing - Midwest Direct Marketing">
            <a:extLst>
              <a:ext uri="{FF2B5EF4-FFF2-40B4-BE49-F238E27FC236}">
                <a16:creationId xmlns:a16="http://schemas.microsoft.com/office/drawing/2014/main" id="{BD75D1BC-290F-BD28-9F07-821A08F2ED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0"/>
          <a:stretch/>
        </p:blipFill>
        <p:spPr bwMode="auto">
          <a:xfrm>
            <a:off x="551595" y="0"/>
            <a:ext cx="11640405" cy="687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1FE2DCA-B594-4DA6-CD96-7B6289103A48}"/>
              </a:ext>
            </a:extLst>
          </p:cNvPr>
          <p:cNvSpPr txBox="1"/>
          <p:nvPr/>
        </p:nvSpPr>
        <p:spPr>
          <a:xfrm>
            <a:off x="724140" y="2055813"/>
            <a:ext cx="1091626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EDA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Bank can adjust their credit card acceptance guideline, hence the Bank can minimize their write off accounts.</a:t>
            </a:r>
          </a:p>
          <a:p>
            <a:endParaRPr lang="en-US" sz="2800" b="1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8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With Modeling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Bank can calculate the expected credit loss, as now Bank should use forward-looking method of expected credit loss.</a:t>
            </a:r>
            <a:endParaRPr lang="en-ID" sz="2800" b="1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427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9DECA-D1FA-4598-EA4C-05EE68A7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1B957-817A-6F91-D3C9-1E03475C0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69948E-8DFA-2D69-99CF-F53CDB65760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</a:t>
            </a:r>
            <a:endParaRPr lang="en-ID" sz="9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463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DF1085-7234-990D-859B-4B35FC731A10}"/>
              </a:ext>
            </a:extLst>
          </p:cNvPr>
          <p:cNvSpPr/>
          <p:nvPr/>
        </p:nvSpPr>
        <p:spPr>
          <a:xfrm>
            <a:off x="0" y="-20163"/>
            <a:ext cx="12192000" cy="6878163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300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C0BC863E-2A2E-7FDF-0448-AB0A3C9D338B}"/>
              </a:ext>
            </a:extLst>
          </p:cNvPr>
          <p:cNvSpPr/>
          <p:nvPr/>
        </p:nvSpPr>
        <p:spPr>
          <a:xfrm>
            <a:off x="9442901" y="-25579"/>
            <a:ext cx="3578938" cy="6888994"/>
          </a:xfrm>
          <a:prstGeom prst="parallelogram">
            <a:avLst/>
          </a:prstGeom>
          <a:gradFill flip="none" rotWithShape="1">
            <a:gsLst>
              <a:gs pos="0">
                <a:srgbClr val="FFC000"/>
              </a:gs>
              <a:gs pos="73000">
                <a:srgbClr val="FFFF00"/>
              </a:gs>
              <a:gs pos="100000">
                <a:schemeClr val="accent4">
                  <a:lumMod val="40000"/>
                  <a:lumOff val="6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9975D15-AC24-227E-F059-0748E0A421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22" t="8192" r="10832" b="14767"/>
          <a:stretch/>
        </p:blipFill>
        <p:spPr>
          <a:xfrm>
            <a:off x="9512714" y="-25578"/>
            <a:ext cx="3578938" cy="6888994"/>
          </a:xfrm>
          <a:prstGeom prst="parallelogram">
            <a:avLst/>
          </a:prstGeom>
          <a:gradFill>
            <a:gsLst>
              <a:gs pos="0">
                <a:schemeClr val="tx1"/>
              </a:gs>
              <a:gs pos="73000">
                <a:schemeClr val="tx1">
                  <a:lumMod val="95000"/>
                  <a:lumOff val="5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0" scaled="1"/>
          </a:gradFill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5501F8A8-AEDF-1894-CAA2-6162D41B79FA}"/>
              </a:ext>
            </a:extLst>
          </p:cNvPr>
          <p:cNvGrpSpPr/>
          <p:nvPr/>
        </p:nvGrpSpPr>
        <p:grpSpPr>
          <a:xfrm>
            <a:off x="954716" y="1713763"/>
            <a:ext cx="7978876" cy="1445342"/>
            <a:chOff x="353966" y="1165123"/>
            <a:chExt cx="7978876" cy="144534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FFB9027-653C-75D8-725D-78473FBA6D86}"/>
                </a:ext>
              </a:extLst>
            </p:cNvPr>
            <p:cNvSpPr/>
            <p:nvPr/>
          </p:nvSpPr>
          <p:spPr>
            <a:xfrm>
              <a:off x="353966" y="1165123"/>
              <a:ext cx="560439" cy="144534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9F8B93D-36A7-E761-8A4D-4C2FD5D65565}"/>
                </a:ext>
              </a:extLst>
            </p:cNvPr>
            <p:cNvSpPr/>
            <p:nvPr/>
          </p:nvSpPr>
          <p:spPr>
            <a:xfrm>
              <a:off x="914403" y="1165123"/>
              <a:ext cx="7418439" cy="1445342"/>
            </a:xfrm>
            <a:prstGeom prst="rect">
              <a:avLst/>
            </a:prstGeom>
            <a:solidFill>
              <a:schemeClr val="bg2">
                <a:lumMod val="10000"/>
                <a:alpha val="83000"/>
              </a:schemeClr>
            </a:solidFill>
            <a:ln>
              <a:noFill/>
            </a:ln>
            <a:effectLst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>
                  <a:solidFill>
                    <a:srgbClr val="FFC0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2021 - Present</a:t>
              </a:r>
            </a:p>
            <a:p>
              <a:r>
                <a:rPr lang="en-US" b="1" dirty="0">
                  <a:solidFill>
                    <a:schemeClr val="bg2">
                      <a:lumMod val="9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Bank ICBC Indonesia</a:t>
              </a:r>
            </a:p>
            <a:p>
              <a:r>
                <a:rPr lang="en-US" dirty="0">
                  <a:solidFill>
                    <a:schemeClr val="bg2">
                      <a:lumMod val="9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Credit Policy Management</a:t>
              </a:r>
              <a:endParaRPr lang="en-ID" dirty="0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7AE6A9C-1955-8C0C-0082-F37861B8D588}"/>
              </a:ext>
            </a:extLst>
          </p:cNvPr>
          <p:cNvGrpSpPr/>
          <p:nvPr/>
        </p:nvGrpSpPr>
        <p:grpSpPr>
          <a:xfrm>
            <a:off x="954714" y="3341251"/>
            <a:ext cx="7978878" cy="1445342"/>
            <a:chOff x="353964" y="2792611"/>
            <a:chExt cx="7978878" cy="144534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E7FAC1C-1E61-B2DC-8B97-1470EB13FB4E}"/>
                </a:ext>
              </a:extLst>
            </p:cNvPr>
            <p:cNvSpPr/>
            <p:nvPr/>
          </p:nvSpPr>
          <p:spPr>
            <a:xfrm>
              <a:off x="353964" y="2792611"/>
              <a:ext cx="560439" cy="144534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9D05B66-03B7-6DA5-3422-FDA8ED44B035}"/>
                </a:ext>
              </a:extLst>
            </p:cNvPr>
            <p:cNvSpPr/>
            <p:nvPr/>
          </p:nvSpPr>
          <p:spPr>
            <a:xfrm>
              <a:off x="914403" y="2792611"/>
              <a:ext cx="7418439" cy="1445342"/>
            </a:xfrm>
            <a:prstGeom prst="rect">
              <a:avLst/>
            </a:prstGeom>
            <a:solidFill>
              <a:schemeClr val="bg2">
                <a:lumMod val="10000"/>
                <a:alpha val="83000"/>
              </a:schemeClr>
            </a:solidFill>
            <a:ln>
              <a:noFill/>
            </a:ln>
            <a:effectLst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>
                  <a:solidFill>
                    <a:srgbClr val="FFC0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2018 - 2021</a:t>
              </a:r>
            </a:p>
            <a:p>
              <a:r>
                <a:rPr lang="en-US" b="1" dirty="0">
                  <a:solidFill>
                    <a:schemeClr val="bg2">
                      <a:lumMod val="9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Bank Mizuho Indonesia</a:t>
              </a:r>
            </a:p>
            <a:p>
              <a:r>
                <a:rPr lang="en-US" dirty="0">
                  <a:solidFill>
                    <a:schemeClr val="bg2">
                      <a:lumMod val="9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Credit Risk Controller</a:t>
              </a:r>
              <a:endParaRPr lang="en-ID" dirty="0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49FC450-6CA1-9C3B-EC14-902B9A97B242}"/>
              </a:ext>
            </a:extLst>
          </p:cNvPr>
          <p:cNvGrpSpPr/>
          <p:nvPr/>
        </p:nvGrpSpPr>
        <p:grpSpPr>
          <a:xfrm>
            <a:off x="954715" y="4968739"/>
            <a:ext cx="7978877" cy="1445342"/>
            <a:chOff x="353965" y="4420099"/>
            <a:chExt cx="7978877" cy="1445342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1D70765-0D62-7052-1B16-5A329ED7D35B}"/>
                </a:ext>
              </a:extLst>
            </p:cNvPr>
            <p:cNvSpPr/>
            <p:nvPr/>
          </p:nvSpPr>
          <p:spPr>
            <a:xfrm>
              <a:off x="353965" y="4420099"/>
              <a:ext cx="560439" cy="144534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A76B7F7-0467-AF71-D213-7F8A045F5043}"/>
                </a:ext>
              </a:extLst>
            </p:cNvPr>
            <p:cNvSpPr/>
            <p:nvPr/>
          </p:nvSpPr>
          <p:spPr>
            <a:xfrm>
              <a:off x="914403" y="4420099"/>
              <a:ext cx="7418439" cy="1445342"/>
            </a:xfrm>
            <a:prstGeom prst="rect">
              <a:avLst/>
            </a:prstGeom>
            <a:solidFill>
              <a:schemeClr val="bg2">
                <a:lumMod val="10000"/>
                <a:alpha val="83000"/>
              </a:schemeClr>
            </a:solidFill>
            <a:ln>
              <a:noFill/>
            </a:ln>
            <a:effectLst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dirty="0">
                  <a:solidFill>
                    <a:srgbClr val="FFC0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2017 - 2018</a:t>
              </a:r>
            </a:p>
            <a:p>
              <a:r>
                <a:rPr lang="en-US" b="1" dirty="0">
                  <a:solidFill>
                    <a:schemeClr val="bg2">
                      <a:lumMod val="9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Bank MNC International</a:t>
              </a:r>
            </a:p>
            <a:p>
              <a:r>
                <a:rPr lang="en-US" dirty="0">
                  <a:solidFill>
                    <a:schemeClr val="bg2">
                      <a:lumMod val="9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Credit Reviewer</a:t>
              </a:r>
              <a:endParaRPr lang="en-ID" dirty="0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D34AF7DF-731F-5157-6C40-B12C55FF3AC1}"/>
              </a:ext>
            </a:extLst>
          </p:cNvPr>
          <p:cNvSpPr/>
          <p:nvPr/>
        </p:nvSpPr>
        <p:spPr>
          <a:xfrm>
            <a:off x="-8844" y="-30993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STUDENT INTRODUCTION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27692DB-5F45-2642-DEFA-4CDA5C1F0F95}"/>
              </a:ext>
            </a:extLst>
          </p:cNvPr>
          <p:cNvSpPr txBox="1">
            <a:spLocks/>
          </p:cNvSpPr>
          <p:nvPr/>
        </p:nvSpPr>
        <p:spPr>
          <a:xfrm>
            <a:off x="954714" y="658501"/>
            <a:ext cx="6494208" cy="8612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  <a:spcBef>
                <a:spcPts val="0"/>
              </a:spcBef>
            </a:pPr>
            <a:r>
              <a:rPr lang="en-US" sz="2000" b="1" dirty="0">
                <a:solidFill>
                  <a:srgbClr val="FFC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Peter Paul Kevin Tawalujan </a:t>
            </a:r>
          </a:p>
          <a:p>
            <a:pPr algn="l">
              <a:lnSpc>
                <a:spcPct val="110000"/>
              </a:lnSpc>
              <a:spcBef>
                <a:spcPts val="0"/>
              </a:spcBef>
            </a:pPr>
            <a:r>
              <a:rPr lang="en-US" sz="2000" b="1" dirty="0">
                <a:solidFill>
                  <a:srgbClr val="FFC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Bootcamp Data Scientist Batch 17</a:t>
            </a:r>
            <a:endParaRPr lang="en-ID" sz="2000" b="1" dirty="0">
              <a:solidFill>
                <a:srgbClr val="FFC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700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8695-662F-A2A5-73E9-541818D49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39C42-E366-7BAE-3C49-587E0FE1C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1026" name="Picture 2" descr="bank, bank building, branch. Motion Background 00:12 SBV-301867557 ...">
            <a:extLst>
              <a:ext uri="{FF2B5EF4-FFF2-40B4-BE49-F238E27FC236}">
                <a16:creationId xmlns:a16="http://schemas.microsoft.com/office/drawing/2014/main" id="{47FD27BF-28FD-0480-35F8-9EA5F84EF8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227" t="15055" r="8427" b="-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BFEB99A-EB3F-C505-262D-7F1B36A1CE0E}"/>
              </a:ext>
            </a:extLst>
          </p:cNvPr>
          <p:cNvGrpSpPr/>
          <p:nvPr/>
        </p:nvGrpSpPr>
        <p:grpSpPr>
          <a:xfrm>
            <a:off x="1977513" y="3138312"/>
            <a:ext cx="2598174" cy="3038651"/>
            <a:chOff x="130278" y="2566223"/>
            <a:chExt cx="2598174" cy="3038651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grpSpPr>
        <p:sp>
          <p:nvSpPr>
            <p:cNvPr id="4" name="Rectangle: Single Corner Snipped 3">
              <a:extLst>
                <a:ext uri="{FF2B5EF4-FFF2-40B4-BE49-F238E27FC236}">
                  <a16:creationId xmlns:a16="http://schemas.microsoft.com/office/drawing/2014/main" id="{6B987F94-2430-5ED3-EEC8-4B18CAF6D6AD}"/>
                </a:ext>
              </a:extLst>
            </p:cNvPr>
            <p:cNvSpPr/>
            <p:nvPr/>
          </p:nvSpPr>
          <p:spPr>
            <a:xfrm>
              <a:off x="130278" y="2566223"/>
              <a:ext cx="2598174" cy="427704"/>
            </a:xfrm>
            <a:prstGeom prst="snip1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Credit Risk</a:t>
              </a:r>
              <a:endParaRPr lang="en-ID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E82580B-01C9-35BF-CB00-428DCD8DE0DD}"/>
                </a:ext>
              </a:extLst>
            </p:cNvPr>
            <p:cNvSpPr/>
            <p:nvPr/>
          </p:nvSpPr>
          <p:spPr>
            <a:xfrm>
              <a:off x="130278" y="2993720"/>
              <a:ext cx="2598174" cy="2611154"/>
            </a:xfrm>
            <a:prstGeom prst="rect">
              <a:avLst/>
            </a:prstGeom>
            <a:solidFill>
              <a:schemeClr val="bg2">
                <a:lumMod val="10000"/>
                <a:alpha val="88000"/>
              </a:schemeClr>
            </a:solidFill>
            <a:ln>
              <a:noFill/>
            </a:ln>
            <a:effectLst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0" i="0" dirty="0">
                  <a:solidFill>
                    <a:schemeClr val="bg2">
                      <a:lumMod val="90000"/>
                    </a:schemeClr>
                  </a:solidFill>
                  <a:effectLst/>
                  <a:latin typeface="Open Sans" panose="020B0604020202020204" pitchFamily="34" charset="0"/>
                </a:rPr>
                <a:t>Credit risk is the biggest risk for banks. It occurs when borrowers or counterparties fail to meet contractual obligations</a:t>
              </a:r>
              <a:endParaRPr lang="en-ID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079154B-3585-6A8D-9C4E-4F4ACD349A5D}"/>
              </a:ext>
            </a:extLst>
          </p:cNvPr>
          <p:cNvGrpSpPr/>
          <p:nvPr/>
        </p:nvGrpSpPr>
        <p:grpSpPr>
          <a:xfrm>
            <a:off x="4796913" y="3138209"/>
            <a:ext cx="2598174" cy="3038754"/>
            <a:chOff x="3197942" y="2566120"/>
            <a:chExt cx="2598174" cy="3038754"/>
          </a:xfrm>
        </p:grpSpPr>
        <p:sp>
          <p:nvSpPr>
            <p:cNvPr id="6" name="Rectangle: Single Corner Snipped 5">
              <a:extLst>
                <a:ext uri="{FF2B5EF4-FFF2-40B4-BE49-F238E27FC236}">
                  <a16:creationId xmlns:a16="http://schemas.microsoft.com/office/drawing/2014/main" id="{C9D44FC7-43AF-BD11-3475-79C7E336EFCD}"/>
                </a:ext>
              </a:extLst>
            </p:cNvPr>
            <p:cNvSpPr/>
            <p:nvPr/>
          </p:nvSpPr>
          <p:spPr>
            <a:xfrm>
              <a:off x="3197942" y="2566120"/>
              <a:ext cx="2598174" cy="427704"/>
            </a:xfrm>
            <a:prstGeom prst="snip1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Operational Risk</a:t>
              </a:r>
              <a:endParaRPr lang="en-ID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3C611C0-F3FA-A2BB-B0E5-9510B0B4F460}"/>
                </a:ext>
              </a:extLst>
            </p:cNvPr>
            <p:cNvSpPr/>
            <p:nvPr/>
          </p:nvSpPr>
          <p:spPr>
            <a:xfrm>
              <a:off x="3197942" y="2993720"/>
              <a:ext cx="2598174" cy="2611154"/>
            </a:xfrm>
            <a:prstGeom prst="rect">
              <a:avLst/>
            </a:prstGeom>
            <a:solidFill>
              <a:schemeClr val="bg2">
                <a:lumMod val="10000"/>
                <a:alpha val="88000"/>
              </a:schemeClr>
            </a:solidFill>
            <a:ln>
              <a:noFill/>
            </a:ln>
            <a:effectLst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0" i="0" dirty="0">
                  <a:solidFill>
                    <a:schemeClr val="bg2">
                      <a:lumMod val="90000"/>
                    </a:schemeClr>
                  </a:solidFill>
                  <a:effectLst/>
                  <a:latin typeface="Open Sans" panose="020B0606030504020204" pitchFamily="34" charset="0"/>
                </a:rPr>
                <a:t>Operational risk is the risk of loss due to errors, interruptions, or damages caused by people, systems, or processes</a:t>
              </a:r>
              <a:endParaRPr lang="en-ID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DA2A0DC-4C24-26D0-1470-881FC39F6259}"/>
              </a:ext>
            </a:extLst>
          </p:cNvPr>
          <p:cNvGrpSpPr/>
          <p:nvPr/>
        </p:nvGrpSpPr>
        <p:grpSpPr>
          <a:xfrm>
            <a:off x="7611393" y="3138209"/>
            <a:ext cx="2603094" cy="3038753"/>
            <a:chOff x="6260686" y="2566017"/>
            <a:chExt cx="2603094" cy="3038753"/>
          </a:xfrm>
        </p:grpSpPr>
        <p:sp>
          <p:nvSpPr>
            <p:cNvPr id="5" name="Rectangle: Single Corner Snipped 4">
              <a:extLst>
                <a:ext uri="{FF2B5EF4-FFF2-40B4-BE49-F238E27FC236}">
                  <a16:creationId xmlns:a16="http://schemas.microsoft.com/office/drawing/2014/main" id="{43710F63-EEED-5DAD-6D95-F13EC00DDFE6}"/>
                </a:ext>
              </a:extLst>
            </p:cNvPr>
            <p:cNvSpPr/>
            <p:nvPr/>
          </p:nvSpPr>
          <p:spPr>
            <a:xfrm>
              <a:off x="6265606" y="2566017"/>
              <a:ext cx="2598174" cy="427704"/>
            </a:xfrm>
            <a:prstGeom prst="snip1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Market Risk</a:t>
              </a:r>
              <a:endParaRPr lang="en-ID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F97079D-63E3-DC8A-8546-639454B6C489}"/>
                </a:ext>
              </a:extLst>
            </p:cNvPr>
            <p:cNvSpPr/>
            <p:nvPr/>
          </p:nvSpPr>
          <p:spPr>
            <a:xfrm>
              <a:off x="6260686" y="2993719"/>
              <a:ext cx="2598174" cy="2611051"/>
            </a:xfrm>
            <a:prstGeom prst="rect">
              <a:avLst/>
            </a:prstGeom>
            <a:solidFill>
              <a:schemeClr val="bg2">
                <a:lumMod val="10000"/>
                <a:alpha val="88000"/>
              </a:schemeClr>
            </a:solidFill>
            <a:ln>
              <a:noFill/>
            </a:ln>
            <a:effectLst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0" i="0" dirty="0">
                  <a:solidFill>
                    <a:schemeClr val="bg2">
                      <a:lumMod val="90000"/>
                    </a:schemeClr>
                  </a:solidFill>
                  <a:effectLst/>
                  <a:latin typeface="Open Sans" panose="020B0606030504020204" pitchFamily="34" charset="0"/>
                </a:rPr>
                <a:t>Market risk mostly occurs from a bank’s activities in capital markets. It is due to the unpredictability of equity markets, commodity prices, interest rates, and credit spreads</a:t>
              </a:r>
              <a:endParaRPr lang="en-ID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76C3003-7BE4-340C-3C57-00DD11CD7A65}"/>
              </a:ext>
            </a:extLst>
          </p:cNvPr>
          <p:cNvSpPr/>
          <p:nvPr/>
        </p:nvSpPr>
        <p:spPr>
          <a:xfrm>
            <a:off x="-8844" y="-30993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BACKGROUND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850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28695-662F-A2A5-73E9-541818D49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39C42-E366-7BAE-3C49-587E0FE1C9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1026" name="Picture 2" descr="bank, bank building, branch. Motion Background 00:12 SBV-301867557 ...">
            <a:extLst>
              <a:ext uri="{FF2B5EF4-FFF2-40B4-BE49-F238E27FC236}">
                <a16:creationId xmlns:a16="http://schemas.microsoft.com/office/drawing/2014/main" id="{47FD27BF-28FD-0480-35F8-9EA5F84EF8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227" t="15055" r="8427" b="-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BFEB99A-EB3F-C505-262D-7F1B36A1CE0E}"/>
              </a:ext>
            </a:extLst>
          </p:cNvPr>
          <p:cNvGrpSpPr/>
          <p:nvPr/>
        </p:nvGrpSpPr>
        <p:grpSpPr>
          <a:xfrm>
            <a:off x="1977513" y="3138312"/>
            <a:ext cx="2598174" cy="3038651"/>
            <a:chOff x="130278" y="2566223"/>
            <a:chExt cx="2598174" cy="3038651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grpSpPr>
        <p:sp>
          <p:nvSpPr>
            <p:cNvPr id="4" name="Rectangle: Single Corner Snipped 3">
              <a:extLst>
                <a:ext uri="{FF2B5EF4-FFF2-40B4-BE49-F238E27FC236}">
                  <a16:creationId xmlns:a16="http://schemas.microsoft.com/office/drawing/2014/main" id="{6B987F94-2430-5ED3-EEC8-4B18CAF6D6AD}"/>
                </a:ext>
              </a:extLst>
            </p:cNvPr>
            <p:cNvSpPr/>
            <p:nvPr/>
          </p:nvSpPr>
          <p:spPr>
            <a:xfrm>
              <a:off x="130278" y="2566223"/>
              <a:ext cx="2598174" cy="427704"/>
            </a:xfrm>
            <a:prstGeom prst="snip1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Credit Risk</a:t>
              </a:r>
              <a:endParaRPr lang="en-ID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E82580B-01C9-35BF-CB00-428DCD8DE0DD}"/>
                </a:ext>
              </a:extLst>
            </p:cNvPr>
            <p:cNvSpPr/>
            <p:nvPr/>
          </p:nvSpPr>
          <p:spPr>
            <a:xfrm>
              <a:off x="130278" y="2993720"/>
              <a:ext cx="2598174" cy="2611154"/>
            </a:xfrm>
            <a:prstGeom prst="rect">
              <a:avLst/>
            </a:prstGeom>
            <a:solidFill>
              <a:schemeClr val="bg2">
                <a:lumMod val="10000"/>
                <a:alpha val="88000"/>
              </a:schemeClr>
            </a:solidFill>
            <a:ln>
              <a:solidFill>
                <a:srgbClr val="FFC000"/>
              </a:solidFill>
            </a:ln>
            <a:effectLst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0" i="0" dirty="0">
                  <a:solidFill>
                    <a:schemeClr val="bg2">
                      <a:lumMod val="90000"/>
                    </a:schemeClr>
                  </a:solidFill>
                  <a:effectLst/>
                  <a:latin typeface="Open Sans" panose="020B0604020202020204" pitchFamily="34" charset="0"/>
                </a:rPr>
                <a:t>Credit risk is the biggest risk for banks. It occurs when borrowers or counterparties fail to meet contractual obligations</a:t>
              </a:r>
              <a:endParaRPr lang="en-ID" dirty="0">
                <a:solidFill>
                  <a:schemeClr val="bg2">
                    <a:lumMod val="90000"/>
                  </a:schemeClr>
                </a:solidFill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E76C3003-7BE4-340C-3C57-00DD11CD7A65}"/>
              </a:ext>
            </a:extLst>
          </p:cNvPr>
          <p:cNvSpPr/>
          <p:nvPr/>
        </p:nvSpPr>
        <p:spPr>
          <a:xfrm>
            <a:off x="-8844" y="-30993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BACKGROUND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DFDC21-C4C7-E142-C131-95277DA180BA}"/>
              </a:ext>
            </a:extLst>
          </p:cNvPr>
          <p:cNvSpPr txBox="1"/>
          <p:nvPr/>
        </p:nvSpPr>
        <p:spPr>
          <a:xfrm>
            <a:off x="4629406" y="3172579"/>
            <a:ext cx="728116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Example of Bank Credit Risk is the </a:t>
            </a:r>
            <a:r>
              <a:rPr lang="en-US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Financial Crisis 2008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where</a:t>
            </a:r>
          </a:p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people began to</a:t>
            </a:r>
            <a:r>
              <a:rPr lang="en-US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default</a:t>
            </a:r>
            <a:r>
              <a:rPr lang="en-US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 their home mortgage loans.</a:t>
            </a:r>
          </a:p>
          <a:p>
            <a:endParaRPr lang="en-US" dirty="0">
              <a:solidFill>
                <a:schemeClr val="tx2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the wake of the 2008 Financial Crisis, International Accounting </a:t>
            </a:r>
          </a:p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Standards Board (IASB) published its new International Financing</a:t>
            </a:r>
          </a:p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Reporting Standard </a:t>
            </a:r>
            <a:r>
              <a:rPr lang="en-US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(IFRS) 9</a:t>
            </a:r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Methodology, that implemented by</a:t>
            </a:r>
          </a:p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January 2018.</a:t>
            </a:r>
          </a:p>
          <a:p>
            <a:endParaRPr lang="en-US" dirty="0">
              <a:solidFill>
                <a:schemeClr val="bg2">
                  <a:lumMod val="9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Pedoman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Akuntasi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dirty="0" err="1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Keuangan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(PSAK) 71</a:t>
            </a:r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is an adaptation</a:t>
            </a:r>
          </a:p>
          <a:p>
            <a:r>
              <a:rPr lang="en-US" dirty="0">
                <a:solidFill>
                  <a:schemeClr val="tx2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from IFRS 9, to replace PSAK 55, and effective since January 2020.</a:t>
            </a:r>
          </a:p>
          <a:p>
            <a:endParaRPr lang="en-US" dirty="0">
              <a:solidFill>
                <a:schemeClr val="tx2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ID" dirty="0">
              <a:solidFill>
                <a:schemeClr val="tx2">
                  <a:lumMod val="20000"/>
                  <a:lumOff val="80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7985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A4CC7-C714-7665-BFB1-3AFE31D759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3AF7CC-4EB5-48EA-9FFB-52AD79CDAF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3076" name="Picture 4" descr="Credit Card Wallpapers - Top Free Credit Card Backgrounds - WallpaperAccess">
            <a:extLst>
              <a:ext uri="{FF2B5EF4-FFF2-40B4-BE49-F238E27FC236}">
                <a16:creationId xmlns:a16="http://schemas.microsoft.com/office/drawing/2014/main" id="{07D34A94-A982-1E07-C25C-78702E83C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ADFCEE3-2AA0-37FD-AF99-916B236A3DDC}"/>
              </a:ext>
            </a:extLst>
          </p:cNvPr>
          <p:cNvSpPr/>
          <p:nvPr/>
        </p:nvSpPr>
        <p:spPr>
          <a:xfrm>
            <a:off x="1332767" y="1349478"/>
            <a:ext cx="4734232" cy="4535128"/>
          </a:xfrm>
          <a:prstGeom prst="rect">
            <a:avLst/>
          </a:prstGeom>
          <a:solidFill>
            <a:schemeClr val="bg2">
              <a:lumMod val="10000"/>
              <a:alpha val="88000"/>
            </a:schemeClr>
          </a:solidFill>
          <a:ln w="31750">
            <a:gradFill>
              <a:gsLst>
                <a:gs pos="0">
                  <a:srgbClr val="FFC000"/>
                </a:gs>
                <a:gs pos="100000">
                  <a:srgbClr val="FFFF00"/>
                </a:gs>
              </a:gsLst>
              <a:lin ang="4200000" scaled="0"/>
            </a:gra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tIns="144000" rtlCol="0" anchor="t" anchorCtr="0"/>
          <a:lstStyle/>
          <a:p>
            <a:pPr algn="ctr"/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PSAK 55</a:t>
            </a:r>
          </a:p>
          <a:p>
            <a:pPr algn="ctr"/>
            <a:endParaRPr lang="en-US" b="1" dirty="0">
              <a:solidFill>
                <a:schemeClr val="tx1"/>
              </a:solidFill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Impairment – Incurred Loss Model</a:t>
            </a:r>
          </a:p>
          <a:p>
            <a:pPr algn="ctr"/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Delays the recognition of credit losses until there is objective evidence of impairment.</a:t>
            </a:r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Only past events and current conditions are considered when determining the amount of impairment (i.e., the effects of future credit loss events cannot be considered, even when they are expected).</a:t>
            </a:r>
          </a:p>
          <a:p>
            <a:pPr algn="ctr"/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D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FE0D47-2A78-6159-545B-56EC892B66C7}"/>
              </a:ext>
            </a:extLst>
          </p:cNvPr>
          <p:cNvSpPr/>
          <p:nvPr/>
        </p:nvSpPr>
        <p:spPr>
          <a:xfrm>
            <a:off x="6553201" y="1349477"/>
            <a:ext cx="4734232" cy="4535129"/>
          </a:xfrm>
          <a:prstGeom prst="rect">
            <a:avLst/>
          </a:prstGeom>
          <a:solidFill>
            <a:schemeClr val="bg2">
              <a:lumMod val="10000"/>
              <a:alpha val="83000"/>
            </a:schemeClr>
          </a:solidFill>
          <a:ln w="31750">
            <a:gradFill>
              <a:gsLst>
                <a:gs pos="0">
                  <a:srgbClr val="FFC000"/>
                </a:gs>
                <a:gs pos="100000">
                  <a:srgbClr val="FFFF00"/>
                </a:gs>
              </a:gsLst>
              <a:lin ang="2400000" scaled="0"/>
            </a:gra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tIns="144000" rtlCol="0" anchor="t" anchorCtr="0"/>
          <a:lstStyle/>
          <a:p>
            <a:pPr algn="ctr"/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PSAK 71</a:t>
            </a:r>
          </a:p>
          <a:p>
            <a:pPr algn="ctr"/>
            <a:endParaRPr lang="en-US" b="1" dirty="0">
              <a:solidFill>
                <a:schemeClr val="tx1"/>
              </a:solidFill>
              <a:highlight>
                <a:srgbClr val="FFFF00"/>
              </a:highligh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US" u="sng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Impairment – Expected Credit Loss Model</a:t>
            </a:r>
          </a:p>
          <a:p>
            <a:pPr algn="ctr"/>
            <a:endParaRPr lang="en-US" u="sng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Expected credit losses (ECLs) are recognized at each reporting period, even if no actual loss events have taken place. </a:t>
            </a:r>
          </a:p>
          <a:p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addition to past events and current conditions, reasonable and supportable </a:t>
            </a:r>
            <a:r>
              <a:rPr lang="en-US" b="1" dirty="0">
                <a:solidFill>
                  <a:schemeClr val="tx1"/>
                </a:solidFill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forward-looking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information that is available without undue cost or effort is considered in determining impairment.</a:t>
            </a:r>
            <a:endParaRPr lang="en-ID" u="sng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654EB3D-5ABF-1228-F964-36700C12933D}"/>
              </a:ext>
            </a:extLst>
          </p:cNvPr>
          <p:cNvSpPr/>
          <p:nvPr/>
        </p:nvSpPr>
        <p:spPr>
          <a:xfrm>
            <a:off x="-8844" y="-30993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BACKGROUND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930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A4CC7-C714-7665-BFB1-3AFE31D759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3AF7CC-4EB5-48EA-9FFB-52AD79CDAF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3076" name="Picture 4" descr="Credit Card Wallpapers - Top Free Credit Card Backgrounds - WallpaperAccess">
            <a:extLst>
              <a:ext uri="{FF2B5EF4-FFF2-40B4-BE49-F238E27FC236}">
                <a16:creationId xmlns:a16="http://schemas.microsoft.com/office/drawing/2014/main" id="{07D34A94-A982-1E07-C25C-78702E83C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654EB3D-5ABF-1228-F964-36700C12933D}"/>
              </a:ext>
            </a:extLst>
          </p:cNvPr>
          <p:cNvSpPr/>
          <p:nvPr/>
        </p:nvSpPr>
        <p:spPr>
          <a:xfrm>
            <a:off x="-8844" y="-30993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BACKGROUND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10BA21-0051-E1AC-92AF-FC791C6ED9B6}"/>
              </a:ext>
            </a:extLst>
          </p:cNvPr>
          <p:cNvSpPr txBox="1"/>
          <p:nvPr/>
        </p:nvSpPr>
        <p:spPr>
          <a:xfrm>
            <a:off x="803547" y="3217790"/>
            <a:ext cx="7616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Based on </a:t>
            </a:r>
            <a:r>
              <a:rPr lang="en-US" b="1" i="1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Otoritas</a:t>
            </a:r>
            <a:r>
              <a:rPr lang="en-US" b="1" i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Jasa </a:t>
            </a:r>
            <a:r>
              <a:rPr lang="en-US" b="1" i="1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Keuangan</a:t>
            </a:r>
            <a:r>
              <a:rPr lang="en-US" b="1" i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Regulation No 40/POJK.03/2019 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regarding Bank’s Asset Quality Assessment chapter 68 </a:t>
            </a:r>
            <a:endParaRPr lang="en-ID" b="1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2290FB2-0903-6041-CB24-1548D77CD4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554" y="4070202"/>
            <a:ext cx="5522230" cy="1665435"/>
          </a:xfrm>
          <a:prstGeom prst="rect">
            <a:avLst/>
          </a:prstGeom>
          <a:ln w="57150">
            <a:solidFill>
              <a:srgbClr val="FFC000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BA332BF-1ACC-9A77-68AA-9BF3F1FE0B16}"/>
              </a:ext>
            </a:extLst>
          </p:cNvPr>
          <p:cNvSpPr txBox="1"/>
          <p:nvPr/>
        </p:nvSpPr>
        <p:spPr>
          <a:xfrm>
            <a:off x="803547" y="1712473"/>
            <a:ext cx="828143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Relationship between write-off </a:t>
            </a:r>
            <a:r>
              <a:rPr lang="en-US" sz="28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(hapus </a:t>
            </a:r>
            <a:r>
              <a:rPr lang="en-US" sz="2800" b="1" dirty="0" err="1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buku</a:t>
            </a:r>
            <a:r>
              <a:rPr lang="en-US" sz="28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 </a:t>
            </a:r>
          </a:p>
          <a:p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impairment </a:t>
            </a:r>
            <a:r>
              <a:rPr lang="en-US" sz="28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(CKPN)</a:t>
            </a:r>
            <a:r>
              <a:rPr lang="en-US" sz="2800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</a:t>
            </a:r>
            <a:endParaRPr lang="en-ID" sz="2800" b="1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776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Capital Banking Solutions to Supply Sumer Bank | Iraq Business News">
            <a:extLst>
              <a:ext uri="{FF2B5EF4-FFF2-40B4-BE49-F238E27FC236}">
                <a16:creationId xmlns:a16="http://schemas.microsoft.com/office/drawing/2014/main" id="{4764B09D-23B2-DACA-CCBA-B14AA9206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652" y="0"/>
            <a:ext cx="745434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8436077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OBJECTIVES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B8BAC-ECA8-74C5-FC91-CC8E14A9779B}"/>
              </a:ext>
            </a:extLst>
          </p:cNvPr>
          <p:cNvSpPr txBox="1"/>
          <p:nvPr/>
        </p:nvSpPr>
        <p:spPr>
          <a:xfrm>
            <a:off x="788291" y="1674565"/>
            <a:ext cx="745434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Identify, analyze, minimize, and forward-looking expected credit loss of </a:t>
            </a:r>
            <a:r>
              <a:rPr lang="en-US" sz="44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write off</a:t>
            </a:r>
            <a:r>
              <a:rPr lang="en-US" sz="4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400" b="1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credit card customer account</a:t>
            </a:r>
          </a:p>
        </p:txBody>
      </p:sp>
    </p:spTree>
    <p:extLst>
      <p:ext uri="{BB962C8B-B14F-4D97-AF65-F5344CB8AC3E}">
        <p14:creationId xmlns:p14="http://schemas.microsoft.com/office/powerpoint/2010/main" val="276517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B8BAC-ECA8-74C5-FC91-CC8E14A9779B}"/>
              </a:ext>
            </a:extLst>
          </p:cNvPr>
          <p:cNvSpPr txBox="1"/>
          <p:nvPr/>
        </p:nvSpPr>
        <p:spPr>
          <a:xfrm>
            <a:off x="560438" y="125984"/>
            <a:ext cx="11267768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Source: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hlinkClick r:id="rId2"/>
              </a:rPr>
              <a:t>https://www.kaggle.com/datasets/sakshigoyal7/credit-card-customers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b="0" i="0" dirty="0">
                <a:solidFill>
                  <a:schemeClr val="bg1">
                    <a:lumMod val="95000"/>
                  </a:schemeClr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dataset consists of 10,000 customers mentioning their age, salary, marital status, credit card limit, credit card category, etc. There are nearly 18 features.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Originally the dataset focused on</a:t>
            </a: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0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Churn</a:t>
            </a:r>
            <a:r>
              <a:rPr lang="en-US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credit card customer, however since the writer’s background is in </a:t>
            </a:r>
            <a:r>
              <a:rPr lang="en-US" sz="20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Credit Risk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the writer will then focused the data on </a:t>
            </a:r>
            <a:r>
              <a:rPr lang="en-US" sz="20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Write Off 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Customer.</a:t>
            </a:r>
          </a:p>
          <a:p>
            <a:endParaRPr lang="en-US" sz="2000" b="1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Also the writer thought it is more useful to predict write off customer, since write off accounts are counted as loss for the Bank.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000" b="1" dirty="0">
                <a:highlight>
                  <a:srgbClr val="FFFF00"/>
                </a:highligh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However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in the dataset, there is no column mentioning write off account customer.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Using writer’s experience in Banking, writer will assume that for every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Attrited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Customer (Churn Customer) that still have remaining revolving balance, is a write off customer.</a:t>
            </a:r>
          </a:p>
          <a:p>
            <a:endParaRPr lang="en-US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80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9000F32-9CAF-57EB-4204-0DACBB1F07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/>
              </a:gs>
              <a:gs pos="70000">
                <a:srgbClr val="1E1C1C"/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E37C42-5BAC-C8A9-0077-49E8F49F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endParaRPr lang="en-ID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6FEFE6-04F0-DA14-99F3-4B7739417D17}"/>
              </a:ext>
            </a:extLst>
          </p:cNvPr>
          <p:cNvSpPr/>
          <p:nvPr/>
        </p:nvSpPr>
        <p:spPr>
          <a:xfrm>
            <a:off x="-8844" y="-16245"/>
            <a:ext cx="560439" cy="6888993"/>
          </a:xfrm>
          <a:prstGeom prst="rect">
            <a:avLst/>
          </a:prstGeom>
          <a:gradFill>
            <a:gsLst>
              <a:gs pos="21000">
                <a:srgbClr val="FFC000"/>
              </a:gs>
              <a:gs pos="0">
                <a:schemeClr val="accent4">
                  <a:lumMod val="75000"/>
                </a:schemeClr>
              </a:gs>
              <a:gs pos="100000">
                <a:srgbClr val="FFFF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</a:t>
            </a:r>
            <a:endParaRPr lang="en-ID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B8BAC-ECA8-74C5-FC91-CC8E14A9779B}"/>
              </a:ext>
            </a:extLst>
          </p:cNvPr>
          <p:cNvSpPr txBox="1"/>
          <p:nvPr/>
        </p:nvSpPr>
        <p:spPr>
          <a:xfrm>
            <a:off x="560438" y="125984"/>
            <a:ext cx="11267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solidFill>
                <a:schemeClr val="bg1">
                  <a:lumMod val="9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1F82A4F-915B-A1A7-1001-068DDB2313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699862"/>
              </p:ext>
            </p:extLst>
          </p:nvPr>
        </p:nvGraphicFramePr>
        <p:xfrm>
          <a:off x="675966" y="699490"/>
          <a:ext cx="5518355" cy="54051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875503">
                  <a:extLst>
                    <a:ext uri="{9D8B030D-6E8A-4147-A177-3AD203B41FA5}">
                      <a16:colId xmlns:a16="http://schemas.microsoft.com/office/drawing/2014/main" val="2725373804"/>
                    </a:ext>
                  </a:extLst>
                </a:gridCol>
                <a:gridCol w="3642852">
                  <a:extLst>
                    <a:ext uri="{9D8B030D-6E8A-4147-A177-3AD203B41FA5}">
                      <a16:colId xmlns:a16="http://schemas.microsoft.com/office/drawing/2014/main" val="25703278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Columns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Explanation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489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CLIENTNUM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Client number. Unique identifier for the customer holding the account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434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Attrition_Flag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Internal event (customer activity) variable - if the account is closed then 1 else 0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428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Customer_Age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Demographic variable - Customer's Age in Years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29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Gender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Demographic variable - M=Male, F=Female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979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Dependent_count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Demographic variable - Number of dependents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072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Education_Level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Demographic variable - Educational Qualification of the account holder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018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Marital_Status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Demographic variable - Married, Single, Divorced, Unknown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880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Income_Category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Demographic variable - Annual Income Category of the account holder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7373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Card_Category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Product Variable - Type of Card (Blue, Silver, Gold, Platinum)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125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Months_on_book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Period of relationship with bank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871917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A64846B-6988-020B-4418-9CC84586F1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851459"/>
              </p:ext>
            </p:extLst>
          </p:nvPr>
        </p:nvGraphicFramePr>
        <p:xfrm>
          <a:off x="6433983" y="669993"/>
          <a:ext cx="5518355" cy="57759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875503">
                  <a:extLst>
                    <a:ext uri="{9D8B030D-6E8A-4147-A177-3AD203B41FA5}">
                      <a16:colId xmlns:a16="http://schemas.microsoft.com/office/drawing/2014/main" val="2725373804"/>
                    </a:ext>
                  </a:extLst>
                </a:gridCol>
                <a:gridCol w="3642852">
                  <a:extLst>
                    <a:ext uri="{9D8B030D-6E8A-4147-A177-3AD203B41FA5}">
                      <a16:colId xmlns:a16="http://schemas.microsoft.com/office/drawing/2014/main" val="25703278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Columns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Explanation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489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Total_Relationship_Count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 no. of products held by the customer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2434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Months_Inactive_12_mon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No. of months inactive in the last 12 months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6428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Contacts_Count_12_mon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No. of Contacts in the last 12 months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2029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Credit_Limit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Credit Limit on the Credit Card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3979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Total_Revolving_Bal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 Revolving Balance on the Credit Card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2072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Avg_Open_To_Buy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Open to Buy Credit Line (Average of last 12 months)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018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Total_Amt_Chng_Q4_Q1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Change in Transaction Amount (Q4 over Q1)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880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Total_Trans_Amt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 Transaction Amount (Last 12 months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737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Total_Trans_Ct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 Transaction Count (Last 12 months)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125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Total_Ct_Chng_Q4_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Change in Transaction Count (Q4 over Q1)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4368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D" sz="1400" b="0" i="0" kern="1200" dirty="0" err="1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Avg_Utilization_Ratio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D" sz="1400" b="0" i="0" kern="1200" dirty="0">
                          <a:solidFill>
                            <a:schemeClr val="dk1"/>
                          </a:solidFill>
                          <a:effectLst/>
                          <a:latin typeface="Open Sans" panose="020B0606030504020204" pitchFamily="34" charset="0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Average Card Utilization Ratio</a:t>
                      </a:r>
                      <a:endParaRPr lang="en-ID" sz="1400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871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8245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1400</TotalTime>
  <Words>1071</Words>
  <Application>Microsoft Office PowerPoint</Application>
  <PresentationFormat>Widescreen</PresentationFormat>
  <Paragraphs>162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Open Sans</vt:lpstr>
      <vt:lpstr>Office Theme</vt:lpstr>
      <vt:lpstr>Understanding Write Off Account of Credit Card and its Impact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Write Off Account of Credit Card and its Impact</dc:title>
  <dc:creator>Peter Paul Kevin Tawalujan</dc:creator>
  <cp:lastModifiedBy>Peter Paul Kevin Tawalujan</cp:lastModifiedBy>
  <cp:revision>1</cp:revision>
  <dcterms:created xsi:type="dcterms:W3CDTF">2023-03-17T01:11:47Z</dcterms:created>
  <dcterms:modified xsi:type="dcterms:W3CDTF">2023-03-28T11:56:56Z</dcterms:modified>
</cp:coreProperties>
</file>

<file path=docProps/thumbnail.jpeg>
</file>